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sldIdLst>
    <p:sldId id="267" r:id="rId2"/>
    <p:sldId id="268" r:id="rId3"/>
    <p:sldId id="277" r:id="rId4"/>
    <p:sldId id="269" r:id="rId5"/>
    <p:sldId id="256" r:id="rId6"/>
    <p:sldId id="257" r:id="rId7"/>
    <p:sldId id="270" r:id="rId8"/>
    <p:sldId id="272" r:id="rId9"/>
    <p:sldId id="273" r:id="rId10"/>
    <p:sldId id="264" r:id="rId11"/>
    <p:sldId id="274" r:id="rId12"/>
    <p:sldId id="275" r:id="rId13"/>
    <p:sldId id="271" r:id="rId14"/>
    <p:sldId id="27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4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47C57B6-2E62-4BFB-8454-0704B4603F8E}" type="datetimeFigureOut">
              <a:rPr lang="ru-RU" smtClean="0"/>
              <a:pPr/>
              <a:t>25.08.2001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5B9BA31-061F-4028-BB6B-05775E3455C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358114" cy="2786082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</a:rPr>
              <a:t>Тема урока: 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b="1" dirty="0" smtClean="0">
                <a:solidFill>
                  <a:srgbClr val="FF0000"/>
                </a:solidFill>
                <a:latin typeface="Bookman Old Style" pitchFamily="18" charset="0"/>
              </a:rPr>
              <a:t>Моделирование прямой юбки</a:t>
            </a:r>
            <a:endParaRPr lang="ru-RU" sz="6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Picture 6" descr="10L02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3071810"/>
            <a:ext cx="2278670" cy="3429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14290"/>
            <a:ext cx="7719274" cy="3643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600" b="1" dirty="0" smtClean="0">
                <a:solidFill>
                  <a:srgbClr val="FF0000"/>
                </a:solidFill>
                <a:cs typeface="Gautami" pitchFamily="2"/>
              </a:rPr>
              <a:t>Моделирование -</a:t>
            </a:r>
            <a:r>
              <a:rPr lang="ru-RU" dirty="0" smtClean="0">
                <a:solidFill>
                  <a:srgbClr val="00B0F0"/>
                </a:solidFill>
                <a:cs typeface="Gautami" pitchFamily="2"/>
              </a:rPr>
              <a:t/>
            </a:r>
            <a:br>
              <a:rPr lang="ru-RU" dirty="0" smtClean="0">
                <a:solidFill>
                  <a:srgbClr val="00B0F0"/>
                </a:solidFill>
                <a:cs typeface="Gautami" pitchFamily="2"/>
              </a:rPr>
            </a:br>
            <a:r>
              <a:rPr lang="ru-RU" sz="4800" dirty="0" smtClean="0"/>
              <a:t>- это изменение выкройки в соответствии с выбранной моделью</a:t>
            </a:r>
            <a:endParaRPr lang="ru-RU" sz="4800" dirty="0"/>
          </a:p>
        </p:txBody>
      </p:sp>
      <p:pic>
        <p:nvPicPr>
          <p:cNvPr id="7" name="Рисунок 6" descr="C:\Documents and Settings\Natalia\Рабочий стол\img5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571876"/>
            <a:ext cx="585791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Основные принципы моделирования: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928802"/>
            <a:ext cx="7498080" cy="431959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</a:rPr>
              <a:t>Соответствие модели одежды внутреннему и внешнему облику человека</a:t>
            </a: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</a:rPr>
              <a:t>Соответствие одежды ее назначению</a:t>
            </a: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</a:rPr>
              <a:t>Соответствие используемого материала назначению одежды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500042"/>
            <a:ext cx="8215338" cy="4429156"/>
          </a:xfrm>
          <a:ln>
            <a:noFill/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5800" b="1" dirty="0" smtClean="0">
                <a:solidFill>
                  <a:srgbClr val="FF0000"/>
                </a:solidFill>
                <a:latin typeface="Bookman Old Style" pitchFamily="18" charset="0"/>
              </a:rPr>
              <a:t>Моделирование</a:t>
            </a:r>
          </a:p>
          <a:p>
            <a:pPr algn="ctr">
              <a:buFontTx/>
              <a:buNone/>
            </a:pPr>
            <a:endParaRPr lang="ru-RU" b="1" dirty="0" smtClean="0"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Художественное Техническое </a:t>
            </a:r>
          </a:p>
          <a:p>
            <a:pPr>
              <a:buFontTx/>
              <a:buNone/>
            </a:pPr>
            <a:r>
              <a:rPr lang="ru-RU" sz="2200" dirty="0" smtClean="0">
                <a:latin typeface="Bookman Old Style" pitchFamily="18" charset="0"/>
              </a:rPr>
              <a:t>(художники-модельеры)       (художники-конструкторы) </a:t>
            </a:r>
            <a:endParaRPr lang="en-US" sz="2200" dirty="0" smtClean="0"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ru-RU" sz="2200" dirty="0" smtClean="0">
                <a:latin typeface="Bookman Old Style" pitchFamily="18" charset="0"/>
              </a:rPr>
              <a:t>        эскиз модели                            чертеж модели</a:t>
            </a:r>
          </a:p>
          <a:p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3214678" y="1428736"/>
            <a:ext cx="1285884" cy="642942"/>
          </a:xfrm>
          <a:prstGeom prst="straightConnector1">
            <a:avLst/>
          </a:prstGeom>
          <a:ln w="25400">
            <a:solidFill>
              <a:srgbClr val="7030A0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429256" y="1428736"/>
            <a:ext cx="1214446" cy="642942"/>
          </a:xfrm>
          <a:prstGeom prst="straightConnector1">
            <a:avLst/>
          </a:prstGeom>
          <a:ln w="25400">
            <a:solidFill>
              <a:srgbClr val="7030A0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714752"/>
            <a:ext cx="2428891" cy="277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929066"/>
            <a:ext cx="1928825" cy="2657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714356"/>
            <a:ext cx="7080026" cy="1071570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  Прямая юбка</a:t>
            </a:r>
            <a:endParaRPr lang="ru-RU" sz="6600" b="1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928802"/>
            <a:ext cx="1916590" cy="320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429256" y="2643182"/>
            <a:ext cx="2338408" cy="350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0" y="-142900"/>
            <a:ext cx="5286380" cy="3857652"/>
          </a:xfrm>
        </p:spPr>
        <p:txBody>
          <a:bodyPr>
            <a:normAutofit fontScale="90000"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</a:rPr>
              <a:t/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r>
              <a:rPr lang="ru-RU" sz="6000" b="1" i="1" dirty="0" smtClean="0">
                <a:solidFill>
                  <a:srgbClr val="FF0000"/>
                </a:solidFill>
              </a:rPr>
              <a:t/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r>
              <a:rPr lang="ru-RU" sz="6000" b="1" i="1" dirty="0" smtClean="0">
                <a:solidFill>
                  <a:srgbClr val="FF0000"/>
                </a:solidFill>
              </a:rPr>
              <a:t/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r>
              <a:rPr lang="ru-RU" sz="6000" b="1" i="1" dirty="0" smtClean="0">
                <a:solidFill>
                  <a:srgbClr val="FF0000"/>
                </a:solidFill>
              </a:rPr>
              <a:t/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r>
              <a:rPr lang="ru-RU" sz="6000" b="1" i="1" dirty="0" smtClean="0">
                <a:solidFill>
                  <a:srgbClr val="FF0000"/>
                </a:solidFill>
              </a:rPr>
              <a:t>   На основе чертежа прямой юбки можно смоделировать огромное количество фасонов юбок</a:t>
            </a:r>
            <a:endParaRPr lang="ru-RU" sz="6000" i="1" dirty="0">
              <a:solidFill>
                <a:srgbClr val="FF0000"/>
              </a:solidFill>
            </a:endParaRPr>
          </a:p>
        </p:txBody>
      </p:sp>
      <p:pic>
        <p:nvPicPr>
          <p:cNvPr id="3" name="Picture 5" descr="3081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42918"/>
            <a:ext cx="2201834" cy="396239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Юбка-солнце на кокетке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4"/>
            <a:ext cx="2489200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285992"/>
            <a:ext cx="24003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14290"/>
            <a:ext cx="8143900" cy="1203348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  <a:effectLst/>
              </a:rPr>
              <a:t>Юбки с </a:t>
            </a:r>
            <a:r>
              <a:rPr lang="ru-RU" sz="4800" b="1" i="1" dirty="0" err="1" smtClean="0">
                <a:solidFill>
                  <a:srgbClr val="FF0000"/>
                </a:solidFill>
                <a:effectLst/>
              </a:rPr>
              <a:t>втачными</a:t>
            </a:r>
            <a:r>
              <a:rPr lang="ru-RU" sz="4800" b="1" i="1" dirty="0" smtClean="0">
                <a:solidFill>
                  <a:srgbClr val="FF0000"/>
                </a:solidFill>
                <a:effectLst/>
              </a:rPr>
              <a:t> клиньями                 «годе»</a:t>
            </a:r>
            <a:endParaRPr lang="ru-RU" sz="4800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2066" y="1571612"/>
            <a:ext cx="3857652" cy="4676788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0000"/>
                </a:solidFill>
              </a:rPr>
              <a:t>    Юбка с покроем "годе" всегда смотрится эффектно на женской фигуре, подчеркивает бедра и создает легкую летящую линию низа</a:t>
            </a:r>
          </a:p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000240"/>
            <a:ext cx="1714512" cy="3117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786058"/>
            <a:ext cx="2091871" cy="35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0" y="142852"/>
            <a:ext cx="7498080" cy="1143000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Юбка со складками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500174"/>
            <a:ext cx="150019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286124"/>
            <a:ext cx="1714512" cy="278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1500174"/>
            <a:ext cx="3071834" cy="2509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FF0000"/>
                </a:solidFill>
                <a:latin typeface="Candara" pitchFamily="34" charset="0"/>
              </a:rPr>
              <a:t>Этапы моделирования:</a:t>
            </a:r>
            <a:endParaRPr lang="ru-RU" sz="5400" b="1" i="1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428736"/>
            <a:ext cx="7498080" cy="48006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Нарисовать эскиз </a:t>
            </a:r>
            <a:r>
              <a:rPr lang="ru-RU" sz="4400" b="1" dirty="0" smtClean="0"/>
              <a:t>модели</a:t>
            </a:r>
            <a:endParaRPr lang="ru-RU" sz="4400" b="1" dirty="0" smtClean="0"/>
          </a:p>
          <a:p>
            <a:r>
              <a:rPr lang="ru-RU" sz="4400" b="1" dirty="0" smtClean="0"/>
              <a:t>Описание </a:t>
            </a:r>
            <a:r>
              <a:rPr lang="ru-RU" sz="4400" b="1" dirty="0" smtClean="0"/>
              <a:t>модели</a:t>
            </a:r>
            <a:endParaRPr lang="ru-RU" sz="4400" b="1" dirty="0" smtClean="0"/>
          </a:p>
          <a:p>
            <a:r>
              <a:rPr lang="ru-RU" sz="4400" b="1" dirty="0" smtClean="0"/>
              <a:t>Внесение изменений в </a:t>
            </a:r>
            <a:r>
              <a:rPr lang="ru-RU" sz="4400" b="1" dirty="0" smtClean="0"/>
              <a:t>чертеж–основу</a:t>
            </a:r>
            <a:endParaRPr lang="ru-RU" sz="4400" b="1" dirty="0" smtClean="0"/>
          </a:p>
          <a:p>
            <a:r>
              <a:rPr lang="ru-RU" sz="4400" b="1" dirty="0" smtClean="0"/>
              <a:t>Изготовление </a:t>
            </a:r>
            <a:r>
              <a:rPr lang="ru-RU" sz="4400" b="1" dirty="0" smtClean="0"/>
              <a:t>выкройки</a:t>
            </a:r>
            <a:endParaRPr lang="ru-RU" sz="4400" b="1" dirty="0" smtClean="0"/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857232"/>
            <a:ext cx="6933456" cy="2786082"/>
          </a:xfrm>
        </p:spPr>
        <p:txBody>
          <a:bodyPr>
            <a:noAutofit/>
          </a:bodyPr>
          <a:lstStyle/>
          <a:p>
            <a:pPr algn="ctr"/>
            <a:r>
              <a:rPr lang="ru-RU" sz="6000" b="1" i="1" dirty="0" smtClean="0">
                <a:solidFill>
                  <a:srgbClr val="FF0000"/>
                </a:solidFill>
              </a:rPr>
              <a:t>Основные способы   моделирования прямой юбки</a:t>
            </a:r>
            <a:endParaRPr lang="ru-RU" sz="6000" b="1" i="1" dirty="0">
              <a:solidFill>
                <a:srgbClr val="FF000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643182"/>
            <a:ext cx="2087563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0" y="285728"/>
            <a:ext cx="7498080" cy="1143000"/>
          </a:xfrm>
        </p:spPr>
        <p:txBody>
          <a:bodyPr/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</a:rPr>
              <a:t>Изменение длины юбки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" name="Picture 7" descr="Изображение 1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00364" y="4314186"/>
            <a:ext cx="3714776" cy="254381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428736"/>
            <a:ext cx="2117207" cy="283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1428736"/>
            <a:ext cx="191144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714356"/>
            <a:ext cx="7498080" cy="1214446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</a:rPr>
              <a:t>Расширение прямой юбки методом закрытия вытачек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" name="Picture 7" descr="Изображение 1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572132" y="2500306"/>
            <a:ext cx="3214710" cy="408594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857628"/>
            <a:ext cx="1714512" cy="2757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2428868"/>
            <a:ext cx="1852285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428604"/>
            <a:ext cx="7498080" cy="2714644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</a:rPr>
              <a:t>Задание: </a:t>
            </a:r>
            <a:br>
              <a:rPr lang="ru-RU" sz="4800" b="1" i="1" dirty="0" smtClean="0">
                <a:solidFill>
                  <a:srgbClr val="FF0000"/>
                </a:solidFill>
              </a:rPr>
            </a:br>
            <a:r>
              <a:rPr lang="ru-RU" sz="4800" b="1" i="1" dirty="0" smtClean="0">
                <a:solidFill>
                  <a:srgbClr val="FF0000"/>
                </a:solidFill>
              </a:rPr>
              <a:t>Изготовление юбки на кокетке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377</TotalTime>
  <Words>109</Words>
  <Application>Microsoft Office PowerPoint</Application>
  <PresentationFormat>Экран (4:3)</PresentationFormat>
  <Paragraphs>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Тема урока:  Моделирование прямой юбки</vt:lpstr>
      <vt:lpstr>Слайд 2</vt:lpstr>
      <vt:lpstr>Основные принципы моделирования:</vt:lpstr>
      <vt:lpstr>Слайд 4</vt:lpstr>
      <vt:lpstr>  Прямая юбка</vt:lpstr>
      <vt:lpstr>       На основе чертежа прямой юбки можно смоделировать огромное количество фасонов юбок</vt:lpstr>
      <vt:lpstr>Юбка-солнце на кокетке</vt:lpstr>
      <vt:lpstr>Юбки с втачными клиньями                 «годе»</vt:lpstr>
      <vt:lpstr>Юбка со складками</vt:lpstr>
      <vt:lpstr>Этапы моделирования:</vt:lpstr>
      <vt:lpstr>Основные способы   моделирования прямой юбки</vt:lpstr>
      <vt:lpstr>Изменение длины юбки</vt:lpstr>
      <vt:lpstr>Расширение прямой юбки методом закрытия вытачек</vt:lpstr>
      <vt:lpstr>Задание:  Изготовление юбки на кокетке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Прямая юбка</dc:title>
  <dc:creator>Nat</dc:creator>
  <cp:lastModifiedBy>Nat</cp:lastModifiedBy>
  <cp:revision>44</cp:revision>
  <dcterms:created xsi:type="dcterms:W3CDTF">2001-08-24T09:12:57Z</dcterms:created>
  <dcterms:modified xsi:type="dcterms:W3CDTF">2001-08-25T12:17:11Z</dcterms:modified>
</cp:coreProperties>
</file>