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4" r:id="rId1"/>
  </p:sldMasterIdLst>
  <p:sldIdLst>
    <p:sldId id="256" r:id="rId2"/>
    <p:sldId id="258" r:id="rId3"/>
    <p:sldId id="260" r:id="rId4"/>
    <p:sldId id="261" r:id="rId5"/>
    <p:sldId id="259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24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0A9247F-7114-43D5-B0FE-335D160D4578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34CE22B-11E7-40F5-ADC9-9406512D6D4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500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247F-7114-43D5-B0FE-335D160D4578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CE22B-11E7-40F5-ADC9-9406512D6D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789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247F-7114-43D5-B0FE-335D160D4578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CE22B-11E7-40F5-ADC9-9406512D6D4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5112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247F-7114-43D5-B0FE-335D160D4578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CE22B-11E7-40F5-ADC9-9406512D6D4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4236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247F-7114-43D5-B0FE-335D160D4578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CE22B-11E7-40F5-ADC9-9406512D6D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5375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247F-7114-43D5-B0FE-335D160D4578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CE22B-11E7-40F5-ADC9-9406512D6D4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5628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247F-7114-43D5-B0FE-335D160D4578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CE22B-11E7-40F5-ADC9-9406512D6D4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82490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247F-7114-43D5-B0FE-335D160D4578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CE22B-11E7-40F5-ADC9-9406512D6D4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2145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247F-7114-43D5-B0FE-335D160D4578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CE22B-11E7-40F5-ADC9-9406512D6D4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9470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247F-7114-43D5-B0FE-335D160D4578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CE22B-11E7-40F5-ADC9-9406512D6D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283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247F-7114-43D5-B0FE-335D160D4578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CE22B-11E7-40F5-ADC9-9406512D6D4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4961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247F-7114-43D5-B0FE-335D160D4578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CE22B-11E7-40F5-ADC9-9406512D6D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138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247F-7114-43D5-B0FE-335D160D4578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CE22B-11E7-40F5-ADC9-9406512D6D48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2667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247F-7114-43D5-B0FE-335D160D4578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CE22B-11E7-40F5-ADC9-9406512D6D4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1508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247F-7114-43D5-B0FE-335D160D4578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CE22B-11E7-40F5-ADC9-9406512D6D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354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247F-7114-43D5-B0FE-335D160D4578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CE22B-11E7-40F5-ADC9-9406512D6D4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6546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247F-7114-43D5-B0FE-335D160D4578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CE22B-11E7-40F5-ADC9-9406512D6D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855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0A9247F-7114-43D5-B0FE-335D160D4578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34CE22B-11E7-40F5-ADC9-9406512D6D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823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  <p:sldLayoutId id="2147483857" r:id="rId13"/>
    <p:sldLayoutId id="2147483858" r:id="rId14"/>
    <p:sldLayoutId id="2147483859" r:id="rId15"/>
    <p:sldLayoutId id="2147483860" r:id="rId16"/>
    <p:sldLayoutId id="214748386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Итоговое занятие. </a:t>
            </a:r>
            <a:r>
              <a:rPr lang="ru-RU" smtClean="0"/>
              <a:t>Опрос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/>
              <a:t>Очумелые ручки. Город мастеров</a:t>
            </a:r>
            <a:endParaRPr lang="ru-RU" b="1" dirty="0" smtClean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84594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Вопрос 9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Можно ли делать из бумаги одежду?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501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Вопрос 10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3200" i="1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ru-RU" sz="3200" b="1" dirty="0" err="1" smtClean="0">
                <a:solidFill>
                  <a:srgbClr val="002060"/>
                </a:solidFill>
              </a:rPr>
              <a:t>Какиие</a:t>
            </a:r>
            <a:r>
              <a:rPr lang="ru-RU" sz="3200" b="1" dirty="0" smtClean="0">
                <a:solidFill>
                  <a:srgbClr val="002060"/>
                </a:solidFill>
              </a:rPr>
              <a:t> виды аппликации вы знаете?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227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Вопрос 11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Из чего делают бумагу (вычеркните лишнее)?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800" b="1" i="1" dirty="0" smtClean="0"/>
              <a:t>Из дерева</a:t>
            </a:r>
          </a:p>
          <a:p>
            <a:r>
              <a:rPr lang="ru-RU" sz="2800" b="1" i="1" dirty="0" smtClean="0"/>
              <a:t>Из хлопка</a:t>
            </a:r>
          </a:p>
          <a:p>
            <a:r>
              <a:rPr lang="ru-RU" sz="2800" b="1" i="1" dirty="0" smtClean="0"/>
              <a:t>Из камня</a:t>
            </a:r>
          </a:p>
          <a:p>
            <a:r>
              <a:rPr lang="ru-RU" sz="2800" b="1" i="1" dirty="0" smtClean="0"/>
              <a:t>Из макулатуры</a:t>
            </a:r>
          </a:p>
          <a:p>
            <a:r>
              <a:rPr lang="ru-RU" sz="2800" b="1" i="1" dirty="0" smtClean="0"/>
              <a:t>Из тряпок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3767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Вопрос 12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Какой пакет наиболее </a:t>
            </a:r>
            <a:r>
              <a:rPr lang="ru-RU" sz="3200" b="1" dirty="0" err="1" smtClean="0">
                <a:solidFill>
                  <a:srgbClr val="002060"/>
                </a:solidFill>
              </a:rPr>
              <a:t>экологичен</a:t>
            </a:r>
            <a:r>
              <a:rPr lang="ru-RU" sz="3200" b="1" dirty="0" smtClean="0">
                <a:solidFill>
                  <a:srgbClr val="002060"/>
                </a:solidFill>
              </a:rPr>
              <a:t>, из бумаги или из пластика и почему?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280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Вопрос 13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Почему бумага заменила все прочие материалы для </a:t>
            </a:r>
            <a:r>
              <a:rPr lang="ru-RU" sz="3200" b="1" dirty="0">
                <a:solidFill>
                  <a:srgbClr val="002060"/>
                </a:solidFill>
              </a:rPr>
              <a:t>п</a:t>
            </a:r>
            <a:r>
              <a:rPr lang="ru-RU" sz="3200" b="1" dirty="0" smtClean="0">
                <a:solidFill>
                  <a:srgbClr val="002060"/>
                </a:solidFill>
              </a:rPr>
              <a:t>исьма?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907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Вопрос 14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Какой самый древний вид творчества используется в </a:t>
            </a:r>
            <a:r>
              <a:rPr lang="ru-RU" sz="3200" b="1" dirty="0" err="1" smtClean="0">
                <a:solidFill>
                  <a:srgbClr val="002060"/>
                </a:solidFill>
              </a:rPr>
              <a:t>бумагопластике</a:t>
            </a:r>
            <a:r>
              <a:rPr lang="ru-RU" sz="3200" b="1" dirty="0" smtClean="0">
                <a:solidFill>
                  <a:srgbClr val="002060"/>
                </a:solidFill>
              </a:rPr>
              <a:t>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/>
              <a:t>Рисование </a:t>
            </a:r>
          </a:p>
          <a:p>
            <a:r>
              <a:rPr lang="ru-RU" sz="3200" b="1" i="1" dirty="0" smtClean="0"/>
              <a:t>аппликация</a:t>
            </a:r>
          </a:p>
          <a:p>
            <a:r>
              <a:rPr lang="ru-RU" sz="3200" b="1" i="1" dirty="0" smtClean="0"/>
              <a:t>керамика</a:t>
            </a:r>
            <a:endParaRPr lang="ru-RU" sz="3200" b="1" i="1" dirty="0"/>
          </a:p>
        </p:txBody>
      </p:sp>
    </p:spTree>
    <p:extLst>
      <p:ext uri="{BB962C8B-B14F-4D97-AF65-F5344CB8AC3E}">
        <p14:creationId xmlns:p14="http://schemas.microsoft.com/office/powerpoint/2010/main" val="2815777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Желаю удачи!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/>
              <a:t>Присылайте свои ответы  </a:t>
            </a:r>
            <a:r>
              <a:rPr lang="ru-RU" sz="2800" b="1" dirty="0" smtClean="0"/>
              <a:t>в группу </a:t>
            </a:r>
            <a:r>
              <a:rPr lang="en-US" sz="2800" b="1" dirty="0" smtClean="0"/>
              <a:t>WhatsApp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286157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atin typeface="Book Antiqua" panose="02040602050305030304" pitchFamily="18" charset="0"/>
              </a:rPr>
              <a:t/>
            </a:r>
            <a:br>
              <a:rPr lang="ru-RU" sz="4000" dirty="0" smtClean="0">
                <a:latin typeface="Book Antiqua" panose="02040602050305030304" pitchFamily="18" charset="0"/>
              </a:rPr>
            </a:br>
            <a:r>
              <a:rPr lang="ru-RU" sz="4000" b="1" dirty="0" smtClean="0">
                <a:latin typeface="Book Antiqua" panose="02040602050305030304" pitchFamily="18" charset="0"/>
              </a:rPr>
              <a:t>Вопрос 1</a:t>
            </a:r>
            <a:r>
              <a:rPr lang="ru-RU" sz="4000" dirty="0" smtClean="0">
                <a:latin typeface="Book Antiqua" panose="02040602050305030304" pitchFamily="18" charset="0"/>
              </a:rPr>
              <a:t/>
            </a:r>
            <a:br>
              <a:rPr lang="ru-RU" sz="4000" dirty="0" smtClean="0">
                <a:latin typeface="Book Antiqua" panose="02040602050305030304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Book Antiqua" panose="02040602050305030304" pitchFamily="18" charset="0"/>
              </a:rPr>
              <a:t>В какой стране появилась бумага?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smtClean="0"/>
              <a:t>В России</a:t>
            </a:r>
          </a:p>
          <a:p>
            <a:r>
              <a:rPr lang="ru-RU" b="1" dirty="0" smtClean="0"/>
              <a:t>В Китае</a:t>
            </a:r>
          </a:p>
          <a:p>
            <a:r>
              <a:rPr lang="ru-RU" b="1" dirty="0" smtClean="0"/>
              <a:t>В Египте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70555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Вопрос 2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Что использовали для письма до бумаги?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23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Вопрос 3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Какие виды </a:t>
            </a:r>
            <a:r>
              <a:rPr lang="ru-RU" sz="3600" b="1" dirty="0" err="1" smtClean="0">
                <a:solidFill>
                  <a:srgbClr val="002060"/>
                </a:solidFill>
              </a:rPr>
              <a:t>бумагопластики</a:t>
            </a:r>
            <a:r>
              <a:rPr lang="ru-RU" sz="3600" b="1" dirty="0" smtClean="0">
                <a:solidFill>
                  <a:srgbClr val="002060"/>
                </a:solidFill>
              </a:rPr>
              <a:t> вы знаете?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076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Вопрос 4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Родиной оригами считается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smtClean="0"/>
              <a:t>Китай</a:t>
            </a:r>
          </a:p>
          <a:p>
            <a:r>
              <a:rPr lang="ru-RU" b="1" dirty="0" smtClean="0"/>
              <a:t>Англия</a:t>
            </a:r>
          </a:p>
          <a:p>
            <a:r>
              <a:rPr lang="ru-RU" b="1" dirty="0" smtClean="0"/>
              <a:t>Япония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56972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Вопрос 5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Слово «оригами» обозначает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smtClean="0"/>
              <a:t>Сложенная бумага</a:t>
            </a:r>
          </a:p>
          <a:p>
            <a:r>
              <a:rPr lang="ru-RU" b="1" dirty="0" smtClean="0"/>
              <a:t>Скрученная бумага</a:t>
            </a:r>
          </a:p>
          <a:p>
            <a:r>
              <a:rPr lang="ru-RU" b="1" dirty="0" smtClean="0"/>
              <a:t>Жёванная бумага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83271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Вопрос 6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err="1" smtClean="0">
                <a:solidFill>
                  <a:srgbClr val="002060"/>
                </a:solidFill>
              </a:rPr>
              <a:t>Квиллинг</a:t>
            </a:r>
            <a:r>
              <a:rPr lang="ru-RU" sz="3200" b="1" dirty="0" smtClean="0">
                <a:solidFill>
                  <a:srgbClr val="002060"/>
                </a:solidFill>
              </a:rPr>
              <a:t> - это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smtClean="0"/>
              <a:t>Вид спортивной борьбы</a:t>
            </a:r>
          </a:p>
          <a:p>
            <a:r>
              <a:rPr lang="ru-RU" b="1" dirty="0" smtClean="0"/>
              <a:t>Вид бумажной пластики</a:t>
            </a:r>
          </a:p>
          <a:p>
            <a:r>
              <a:rPr lang="ru-RU" b="1" dirty="0" smtClean="0"/>
              <a:t>Экзотическое растение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48037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Вопрос 7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52237" y="2401454"/>
            <a:ext cx="5181600" cy="36405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Родиной </a:t>
            </a:r>
          </a:p>
          <a:p>
            <a:pPr marL="0" indent="0" algn="ctr">
              <a:buNone/>
            </a:pPr>
            <a:r>
              <a:rPr lang="ru-RU" sz="3200" b="1" dirty="0" err="1">
                <a:solidFill>
                  <a:srgbClr val="002060"/>
                </a:solidFill>
              </a:rPr>
              <a:t>к</a:t>
            </a:r>
            <a:r>
              <a:rPr lang="ru-RU" sz="3200" b="1" dirty="0" err="1" smtClean="0">
                <a:solidFill>
                  <a:srgbClr val="002060"/>
                </a:solidFill>
              </a:rPr>
              <a:t>виллинга</a:t>
            </a:r>
            <a:endParaRPr lang="ru-RU" sz="32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 считается: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r>
              <a:rPr lang="ru-RU" b="1" i="1" dirty="0" err="1" smtClean="0"/>
              <a:t>Европпа</a:t>
            </a:r>
            <a:endParaRPr lang="ru-RU" b="1" i="1" dirty="0" smtClean="0"/>
          </a:p>
          <a:p>
            <a:pPr algn="ctr"/>
            <a:r>
              <a:rPr lang="ru-RU" b="1" i="1" dirty="0" smtClean="0"/>
              <a:t>Россия</a:t>
            </a:r>
          </a:p>
          <a:p>
            <a:pPr algn="ctr"/>
            <a:r>
              <a:rPr lang="ru-RU" b="1" i="1" dirty="0" smtClean="0"/>
              <a:t>Япония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743429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Вопрос 8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Для </a:t>
            </a:r>
            <a:r>
              <a:rPr lang="ru-RU" sz="2800" b="1" dirty="0" err="1" smtClean="0">
                <a:solidFill>
                  <a:srgbClr val="002060"/>
                </a:solidFill>
              </a:rPr>
              <a:t>квиллинга</a:t>
            </a:r>
            <a:r>
              <a:rPr lang="ru-RU" sz="2800" b="1" dirty="0" smtClean="0">
                <a:solidFill>
                  <a:srgbClr val="002060"/>
                </a:solidFill>
              </a:rPr>
              <a:t> нужны… (вычеркните лишнее)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smtClean="0"/>
              <a:t>Зубочистка</a:t>
            </a:r>
          </a:p>
          <a:p>
            <a:r>
              <a:rPr lang="ru-RU" b="1" dirty="0" smtClean="0"/>
              <a:t> </a:t>
            </a:r>
            <a:r>
              <a:rPr lang="ru-RU" b="1" dirty="0"/>
              <a:t>Н</a:t>
            </a:r>
            <a:r>
              <a:rPr lang="ru-RU" b="1" dirty="0" smtClean="0"/>
              <a:t>ожницы</a:t>
            </a:r>
          </a:p>
          <a:p>
            <a:r>
              <a:rPr lang="ru-RU" b="1" dirty="0" smtClean="0"/>
              <a:t>Пассатижи </a:t>
            </a:r>
          </a:p>
          <a:p>
            <a:r>
              <a:rPr lang="ru-RU" b="1" dirty="0" smtClean="0"/>
              <a:t>Клей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98718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87</TotalTime>
  <Words>183</Words>
  <Application>Microsoft Office PowerPoint</Application>
  <PresentationFormat>Широкоэкранный</PresentationFormat>
  <Paragraphs>64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Book Antiqua</vt:lpstr>
      <vt:lpstr>Garamond</vt:lpstr>
      <vt:lpstr>Натуральные материалы</vt:lpstr>
      <vt:lpstr>Итоговое занятие. Опрос</vt:lpstr>
      <vt:lpstr> Вопрос 1  </vt:lpstr>
      <vt:lpstr>Вопрос 2</vt:lpstr>
      <vt:lpstr>Вопрос 3</vt:lpstr>
      <vt:lpstr>Вопрос 4</vt:lpstr>
      <vt:lpstr>Вопрос 5</vt:lpstr>
      <vt:lpstr>Вопрос 6</vt:lpstr>
      <vt:lpstr>Вопрос 7</vt:lpstr>
      <vt:lpstr>Вопрос 8</vt:lpstr>
      <vt:lpstr>Вопрос 9</vt:lpstr>
      <vt:lpstr>Вопрос 10</vt:lpstr>
      <vt:lpstr>Вопрос 11</vt:lpstr>
      <vt:lpstr>Вопрос 12</vt:lpstr>
      <vt:lpstr>Вопрос 13</vt:lpstr>
      <vt:lpstr>Вопрос 14</vt:lpstr>
      <vt:lpstr>Желаю удачи!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</dc:title>
  <dc:creator>Acer</dc:creator>
  <cp:lastModifiedBy>ddd ddd</cp:lastModifiedBy>
  <cp:revision>11</cp:revision>
  <dcterms:created xsi:type="dcterms:W3CDTF">2020-05-16T07:36:16Z</dcterms:created>
  <dcterms:modified xsi:type="dcterms:W3CDTF">2020-05-25T05:51:05Z</dcterms:modified>
</cp:coreProperties>
</file>