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handoutMasterIdLst>
    <p:handoutMasterId r:id="rId16"/>
  </p:handoutMasterIdLst>
  <p:sldIdLst>
    <p:sldId id="269" r:id="rId2"/>
    <p:sldId id="268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7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62" autoAdjust="0"/>
  </p:normalViewPr>
  <p:slideViewPr>
    <p:cSldViewPr>
      <p:cViewPr varScale="1">
        <p:scale>
          <a:sx n="115" d="100"/>
          <a:sy n="115" d="100"/>
        </p:scale>
        <p:origin x="1338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4" d="100"/>
          <a:sy n="64" d="100"/>
        </p:scale>
        <p:origin x="-246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D98481-CD51-44FA-849D-9D1CEDCD0BCF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1C8999-3C84-426E-8319-1AC522A902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5814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3962E-B8F3-46E7-9111-B1E886E4C8C8}" type="datetimeFigureOut">
              <a:rPr lang="ru-RU" smtClean="0"/>
              <a:t>17.04.2020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10FA0-BA34-4F9C-8389-3AA0C6E110E3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3962E-B8F3-46E7-9111-B1E886E4C8C8}" type="datetimeFigureOut">
              <a:rPr lang="ru-RU" smtClean="0"/>
              <a:t>17.04.2020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10FA0-BA34-4F9C-8389-3AA0C6E110E3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3962E-B8F3-46E7-9111-B1E886E4C8C8}" type="datetimeFigureOut">
              <a:rPr lang="ru-RU" smtClean="0"/>
              <a:t>17.04.2020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10FA0-BA34-4F9C-8389-3AA0C6E110E3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3962E-B8F3-46E7-9111-B1E886E4C8C8}" type="datetimeFigureOut">
              <a:rPr lang="ru-RU" smtClean="0"/>
              <a:t>17.04.2020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10FA0-BA34-4F9C-8389-3AA0C6E110E3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3962E-B8F3-46E7-9111-B1E886E4C8C8}" type="datetimeFigureOut">
              <a:rPr lang="ru-RU" smtClean="0"/>
              <a:t>17.04.2020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10FA0-BA34-4F9C-8389-3AA0C6E110E3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3962E-B8F3-46E7-9111-B1E886E4C8C8}" type="datetimeFigureOut">
              <a:rPr lang="ru-RU" smtClean="0"/>
              <a:t>17.04.2020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10FA0-BA34-4F9C-8389-3AA0C6E110E3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3962E-B8F3-46E7-9111-B1E886E4C8C8}" type="datetimeFigureOut">
              <a:rPr lang="ru-RU" smtClean="0"/>
              <a:t>17.04.2020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10FA0-BA34-4F9C-8389-3AA0C6E110E3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3962E-B8F3-46E7-9111-B1E886E4C8C8}" type="datetimeFigureOut">
              <a:rPr lang="ru-RU" smtClean="0"/>
              <a:t>17.04.2020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10FA0-BA34-4F9C-8389-3AA0C6E110E3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3962E-B8F3-46E7-9111-B1E886E4C8C8}" type="datetimeFigureOut">
              <a:rPr lang="ru-RU" smtClean="0"/>
              <a:t>17.04.2020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10FA0-BA34-4F9C-8389-3AA0C6E110E3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3962E-B8F3-46E7-9111-B1E886E4C8C8}" type="datetimeFigureOut">
              <a:rPr lang="ru-RU" smtClean="0"/>
              <a:t>17.04.2020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10FA0-BA34-4F9C-8389-3AA0C6E110E3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3962E-B8F3-46E7-9111-B1E886E4C8C8}" type="datetimeFigureOut">
              <a:rPr lang="ru-RU" smtClean="0"/>
              <a:t>17.04.2020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10FA0-BA34-4F9C-8389-3AA0C6E110E3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E863962E-B8F3-46E7-9111-B1E886E4C8C8}" type="datetimeFigureOut">
              <a:rPr lang="ru-RU" smtClean="0"/>
              <a:t>17.04.2020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0E10FA0-BA34-4F9C-8389-3AA0C6E110E3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6024" y="2420888"/>
            <a:ext cx="7772400" cy="1524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отделочных работ.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type="body" idx="1"/>
          </p:nvPr>
        </p:nvSpPr>
        <p:spPr>
          <a:xfrm>
            <a:off x="1043608" y="2420888"/>
            <a:ext cx="7560840" cy="2304256"/>
          </a:xfrm>
        </p:spPr>
        <p:txBody>
          <a:bodyPr>
            <a:normAutofit fontScale="55000" lnSpcReduction="20000"/>
          </a:bodyPr>
          <a:lstStyle/>
          <a:p>
            <a:endParaRPr lang="ru-RU" dirty="0" smtClean="0">
              <a:solidFill>
                <a:schemeClr val="tx1"/>
              </a:solidFill>
            </a:endParaRPr>
          </a:p>
          <a:p>
            <a:r>
              <a:rPr lang="ru-RU" sz="5800" dirty="0" smtClean="0">
                <a:solidFill>
                  <a:schemeClr val="bg1"/>
                </a:solidFill>
              </a:rPr>
              <a:t>Инструмент </a:t>
            </a:r>
            <a:r>
              <a:rPr lang="ru-RU" sz="5800" dirty="0">
                <a:solidFill>
                  <a:schemeClr val="bg1"/>
                </a:solidFill>
              </a:rPr>
              <a:t>для отделочных </a:t>
            </a:r>
            <a:r>
              <a:rPr lang="ru-RU" sz="5800" dirty="0" smtClean="0">
                <a:solidFill>
                  <a:schemeClr val="bg1"/>
                </a:solidFill>
              </a:rPr>
              <a:t>работ.</a:t>
            </a:r>
            <a:r>
              <a:rPr lang="ru-RU" sz="5800" dirty="0">
                <a:solidFill>
                  <a:schemeClr val="bg1"/>
                </a:solidFill>
              </a:rPr>
              <a:t/>
            </a:r>
            <a:br>
              <a:rPr lang="ru-RU" sz="5800" dirty="0">
                <a:solidFill>
                  <a:schemeClr val="bg1"/>
                </a:solidFill>
              </a:rPr>
            </a:br>
            <a:endParaRPr lang="ru-RU" sz="5800" dirty="0" smtClean="0">
              <a:solidFill>
                <a:schemeClr val="bg1"/>
              </a:solidFill>
            </a:endParaRPr>
          </a:p>
          <a:p>
            <a:endParaRPr lang="ru-RU" sz="5100" i="1" dirty="0">
              <a:solidFill>
                <a:schemeClr val="bg1"/>
              </a:solidFill>
            </a:endParaRPr>
          </a:p>
          <a:p>
            <a:r>
              <a:rPr lang="ru-RU" sz="4400" i="1" dirty="0" smtClean="0">
                <a:solidFill>
                  <a:schemeClr val="tx1"/>
                </a:solidFill>
              </a:rPr>
              <a:t>Педагог ДО</a:t>
            </a:r>
            <a:r>
              <a:rPr lang="ru-RU" sz="4400" i="1" dirty="0" smtClean="0">
                <a:solidFill>
                  <a:schemeClr val="tx1"/>
                </a:solidFill>
              </a:rPr>
              <a:t>:</a:t>
            </a:r>
            <a:endParaRPr lang="ru-RU" sz="4400" i="1" dirty="0" smtClean="0">
              <a:solidFill>
                <a:schemeClr val="tx1"/>
              </a:solidFill>
            </a:endParaRPr>
          </a:p>
          <a:p>
            <a:r>
              <a:rPr lang="ru-RU" sz="4400" i="1" dirty="0" smtClean="0">
                <a:solidFill>
                  <a:schemeClr val="tx1"/>
                </a:solidFill>
              </a:rPr>
              <a:t> </a:t>
            </a:r>
            <a:r>
              <a:rPr lang="ru-RU" sz="4400" i="1" dirty="0" smtClean="0">
                <a:solidFill>
                  <a:schemeClr val="tx1"/>
                </a:solidFill>
              </a:rPr>
              <a:t>Потапова С.М.</a:t>
            </a:r>
            <a:endParaRPr lang="ru-RU" sz="4400" dirty="0">
              <a:solidFill>
                <a:schemeClr val="tx1"/>
              </a:solidFill>
            </a:endParaRPr>
          </a:p>
          <a:p>
            <a:endParaRPr lang="ru-RU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6914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F:\Новая папка\pic_rul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000108"/>
            <a:ext cx="7786742" cy="557216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835696" y="214290"/>
            <a:ext cx="62151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dirty="0" smtClean="0"/>
              <a:t>правило</a:t>
            </a:r>
            <a:endParaRPr lang="ru-RU" sz="7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F:\Новая папка\1065104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714356"/>
            <a:ext cx="8358246" cy="571503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643174" y="571480"/>
            <a:ext cx="40719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dirty="0" smtClean="0"/>
              <a:t>кисть</a:t>
            </a:r>
            <a:endParaRPr lang="ru-RU" sz="7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F:\Новая папка\904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571480"/>
            <a:ext cx="8501090" cy="528641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285984" y="285728"/>
            <a:ext cx="58579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dirty="0" smtClean="0"/>
              <a:t>полутёрок</a:t>
            </a:r>
            <a:endParaRPr lang="ru-RU" sz="7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F:\Новая папка\90630_w640_h640_200008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428604"/>
            <a:ext cx="8429684" cy="621510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357422" y="0"/>
            <a:ext cx="53578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 smtClean="0"/>
              <a:t>тёрка</a:t>
            </a:r>
            <a:endParaRPr lang="ru-RU" sz="7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Рабочий стол\082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628800"/>
            <a:ext cx="6330443" cy="3640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Сокол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7954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История профессии: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484784"/>
            <a:ext cx="794325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dirty="0"/>
              <a:t>Первые штукатуры появились в Древнем Египте за 5000 лет до н. э. Работали эти люди с гипсом и глиной. Их задача заключалась в том, чтобы выровнять поверхность стен как изнутри, так и снаружи зданий. Это была технология высокого качества, поскольку их работа сохранилась и по сей день, а труды нынешних строителей отваливаются от стены уже через 10 лет. На протяжении веков изменения происходили не только в составе раствора, но и в типе используемых инструментов. </a:t>
            </a:r>
          </a:p>
        </p:txBody>
      </p:sp>
    </p:spTree>
    <p:extLst>
      <p:ext uri="{BB962C8B-B14F-4D97-AF65-F5344CB8AC3E}">
        <p14:creationId xmlns:p14="http://schemas.microsoft.com/office/powerpoint/2010/main" val="984540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F:\Новая папка\0820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8286808" cy="614366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553348" y="557259"/>
            <a:ext cx="50006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мастерок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Новая папка\305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375026"/>
            <a:ext cx="8001056" cy="600079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785918" y="214289"/>
            <a:ext cx="66437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валик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Новая папка\794299_w640_h640_e8b646c001ebe5f7962416192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28"/>
            <a:ext cx="9144000" cy="614364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071670" y="0"/>
            <a:ext cx="55721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ковш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Новая папка\1262102787_snimok15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929718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28596" y="5500702"/>
            <a:ext cx="69294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1-полутёрок,    2—3 тёрка.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4282" y="1"/>
            <a:ext cx="10715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/>
              <a:t>1</a:t>
            </a:r>
            <a:endParaRPr lang="ru-RU" sz="6000" dirty="0"/>
          </a:p>
        </p:txBody>
      </p:sp>
      <p:sp>
        <p:nvSpPr>
          <p:cNvPr id="6" name="TextBox 5"/>
          <p:cNvSpPr txBox="1"/>
          <p:nvPr/>
        </p:nvSpPr>
        <p:spPr>
          <a:xfrm>
            <a:off x="1000100" y="2500306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/>
              <a:t>2</a:t>
            </a:r>
            <a:endParaRPr lang="ru-RU" sz="5400" dirty="0"/>
          </a:p>
        </p:txBody>
      </p:sp>
      <p:sp>
        <p:nvSpPr>
          <p:cNvPr id="7" name="TextBox 6"/>
          <p:cNvSpPr txBox="1"/>
          <p:nvPr/>
        </p:nvSpPr>
        <p:spPr>
          <a:xfrm>
            <a:off x="1785918" y="4000504"/>
            <a:ext cx="8991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3</a:t>
            </a:r>
            <a:endParaRPr lang="ru-RU" sz="5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Новая папка\kolodka-shlifovalnaya-230-80mm-s-ruchkoy-workman-10sht-v-up-50-v-kor-3070305w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7166"/>
            <a:ext cx="8715404" cy="607220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857488" y="1300220"/>
            <a:ext cx="23574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 smtClean="0"/>
              <a:t>тёрка</a:t>
            </a:r>
            <a:endParaRPr lang="ru-RU" sz="7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:\Новая папка\med12-0-206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4267925">
            <a:off x="2868656" y="-554235"/>
            <a:ext cx="3913825" cy="824354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 flipH="1">
            <a:off x="1313954" y="116632"/>
            <a:ext cx="53578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шпатель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F:\Новая папка\pic988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714356"/>
            <a:ext cx="8643998" cy="5261889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971600" y="0"/>
            <a:ext cx="650085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/>
              <a:t>Штукатурный молоток</a:t>
            </a:r>
            <a:endParaRPr lang="ru-RU" sz="6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94</TotalTime>
  <Words>114</Words>
  <Application>Microsoft Office PowerPoint</Application>
  <PresentationFormat>Экран (4:3)</PresentationFormat>
  <Paragraphs>23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Calibri</vt:lpstr>
      <vt:lpstr>Candara</vt:lpstr>
      <vt:lpstr>Symbol</vt:lpstr>
      <vt:lpstr>Times New Roman</vt:lpstr>
      <vt:lpstr>Волна</vt:lpstr>
      <vt:lpstr>      отделочных работ.</vt:lpstr>
      <vt:lpstr>История профессии: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Сокол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123</dc:creator>
  <cp:lastModifiedBy>ddd ddd</cp:lastModifiedBy>
  <cp:revision>17</cp:revision>
  <dcterms:created xsi:type="dcterms:W3CDTF">2010-12-17T06:58:50Z</dcterms:created>
  <dcterms:modified xsi:type="dcterms:W3CDTF">2020-04-17T10:16:45Z</dcterms:modified>
</cp:coreProperties>
</file>