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330" r:id="rId5"/>
    <p:sldId id="317" r:id="rId6"/>
    <p:sldId id="259" r:id="rId7"/>
    <p:sldId id="260" r:id="rId8"/>
    <p:sldId id="261" r:id="rId9"/>
    <p:sldId id="331" r:id="rId10"/>
    <p:sldId id="262" r:id="rId11"/>
    <p:sldId id="332" r:id="rId12"/>
    <p:sldId id="263" r:id="rId13"/>
    <p:sldId id="318" r:id="rId14"/>
    <p:sldId id="319" r:id="rId15"/>
    <p:sldId id="320" r:id="rId16"/>
    <p:sldId id="321" r:id="rId17"/>
    <p:sldId id="323" r:id="rId18"/>
    <p:sldId id="324" r:id="rId19"/>
    <p:sldId id="325" r:id="rId20"/>
    <p:sldId id="326" r:id="rId21"/>
    <p:sldId id="327" r:id="rId22"/>
    <p:sldId id="328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329" r:id="rId32"/>
    <p:sldId id="333" r:id="rId33"/>
    <p:sldId id="334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53" autoAdjust="0"/>
    <p:restoredTop sz="94660"/>
  </p:normalViewPr>
  <p:slideViewPr>
    <p:cSldViewPr>
      <p:cViewPr varScale="1">
        <p:scale>
          <a:sx n="68" d="100"/>
          <a:sy n="68" d="100"/>
        </p:scale>
        <p:origin x="4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46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39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58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4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19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5269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898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5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108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710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52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041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3yCbH7ja-kc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hdphoto" Target="../media/hdphoto9.wdp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bXB5nDGFjsg" TargetMode="Externa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084" y="620688"/>
            <a:ext cx="8965916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6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  <a:p>
            <a:pPr algn="ctr"/>
            <a:r>
              <a:rPr lang="ru-RU" sz="6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Основы технологии </a:t>
            </a:r>
          </a:p>
          <a:p>
            <a:pPr algn="ctr"/>
            <a:r>
              <a:rPr lang="ru-RU" sz="6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малярных работ</a:t>
            </a:r>
            <a:endParaRPr lang="ru-RU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099" y="240087"/>
            <a:ext cx="6571343" cy="1049235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 Black" panose="020B0A04020102020204" pitchFamily="34" charset="0"/>
              </a:rPr>
              <a:t>Эмали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812268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-  это красящие составы на основе лаков с добавлением красящих пигментов.</a:t>
            </a:r>
          </a:p>
        </p:txBody>
      </p:sp>
      <p:pic>
        <p:nvPicPr>
          <p:cNvPr id="56322" name="Picture 2" descr="Эмаль POLI-HAMMER Текстурная Серебристая 0,75л. - Полихамер - Пропитки по дереву - ХОЗЯЙСТВЕННЫЕ ТОВАРЫ - Каталог Стройматериа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55074"/>
            <a:ext cx="5702908" cy="4026254"/>
          </a:xfrm>
          <a:prstGeom prst="rect">
            <a:avLst/>
          </a:prstGeom>
          <a:noFill/>
        </p:spPr>
      </p:pic>
      <p:pic>
        <p:nvPicPr>
          <p:cNvPr id="56326" name="Picture 6" descr="Эмаль ПФ-1217 ЯРОСЛАВСКИЕ КРАС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4623" y="2355074"/>
            <a:ext cx="2888083" cy="4014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424936" cy="5904656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Эмали — это окрасочные составы, приготовленные путем растирания смеси из пигментов и лаков на краскотерках. При длительном хранении эмали могут загустеть. Разбавляют их различными растворителями. Время высыхания эмали, нанесенной на окрашиваемую поверхность, от 1 до 24 ч.</a:t>
            </a:r>
          </a:p>
        </p:txBody>
      </p:sp>
    </p:spTree>
    <p:extLst>
      <p:ext uri="{BB962C8B-B14F-4D97-AF65-F5344CB8AC3E}">
        <p14:creationId xmlns:p14="http://schemas.microsoft.com/office/powerpoint/2010/main" val="724429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6571343" cy="1049235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FF0000"/>
                </a:solidFill>
                <a:latin typeface="Arial Black" panose="020B0A04020102020204" pitchFamily="34" charset="0"/>
              </a:rPr>
              <a:t>Степень блеска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10737"/>
            <a:ext cx="8465268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Матовые материалы и полуматовые</a:t>
            </a:r>
          </a:p>
          <a:p>
            <a:pPr algn="ctr"/>
            <a:r>
              <a:rPr lang="ru-RU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глянцевые </a:t>
            </a:r>
          </a:p>
          <a:p>
            <a:pPr algn="ctr"/>
            <a:r>
              <a:rPr lang="ru-RU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материалы</a:t>
            </a:r>
          </a:p>
          <a:p>
            <a:pPr algn="ctr"/>
            <a:r>
              <a:rPr lang="ru-RU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 </a:t>
            </a:r>
            <a:r>
              <a:rPr lang="ru-RU" sz="5400" b="1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полуглянцевые</a:t>
            </a:r>
            <a:endParaRPr lang="ru-RU" sz="5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6802" name="Picture 2" descr="Кухня эмаль матовая 390x240см(164): продам в разделе Мебель и интерьер по доступной цене, в продаже Кухня эмаль матовая 390x240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51" y="620688"/>
            <a:ext cx="9114697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7826" name="Picture 2" descr="Версия для печати - Кухня Эмаль ма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33" y="332656"/>
            <a:ext cx="9127360" cy="5845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8852" name="Picture 4" descr="Стеклянные стены Стеклянные стены раздвижные, стеклянные складные перегород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534"/>
            <a:ext cx="9133518" cy="6850139"/>
          </a:xfrm>
          <a:prstGeom prst="rect">
            <a:avLst/>
          </a:prstGeom>
          <a:noFill/>
        </p:spPr>
      </p:pic>
      <p:pic>
        <p:nvPicPr>
          <p:cNvPr id="78850" name="Picture 2" descr="Паркетная доска PARQUET PRIME EKO-COLLE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43461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Приглушенные цвета в интерьере. Фотографии интерьер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135" y="18048"/>
            <a:ext cx="5248207" cy="6839952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054" t="8790" r="27951" b="14304"/>
          <a:stretch/>
        </p:blipFill>
        <p:spPr>
          <a:xfrm>
            <a:off x="5517581" y="260648"/>
            <a:ext cx="3302891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24" name="Picture 4" descr="ЗНАНИЯ Lacobel: безопасное цветное стекло для облицовки стен - OfficeNEXT: Офисы нового покол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080107" cy="6047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2946" name="Picture 2" descr="Керамическая плитка FAP Ceramiche коллекция Pu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09426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3970" name="Picture 2" descr="Pura - Торговый дом ОМи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40" y="29873"/>
            <a:ext cx="9124459" cy="6896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50168" cy="104923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Материалы для малярных работ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988840"/>
            <a:ext cx="86409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При малярных работах используют различные по составу краски, которые содержат:</a:t>
            </a:r>
          </a:p>
          <a:p>
            <a:pPr marL="514350" indent="-514350">
              <a:buAutoNum type="arabicParenR"/>
            </a:pPr>
            <a:r>
              <a:rPr lang="ru-RU" sz="3200" dirty="0">
                <a:latin typeface="Arial Black" panose="020B0A04020102020204" pitchFamily="34" charset="0"/>
              </a:rPr>
              <a:t>Красящий пигмент</a:t>
            </a:r>
          </a:p>
          <a:p>
            <a:pPr marL="514350" indent="-514350">
              <a:buAutoNum type="arabicParenR"/>
            </a:pPr>
            <a:r>
              <a:rPr lang="ru-RU" sz="3200" dirty="0">
                <a:latin typeface="Arial Black" panose="020B0A04020102020204" pitchFamily="34" charset="0"/>
              </a:rPr>
              <a:t>Связующий материал (клей, олифу)</a:t>
            </a:r>
          </a:p>
          <a:p>
            <a:pPr marL="514350" indent="-514350">
              <a:buAutoNum type="arabicParenR"/>
            </a:pPr>
            <a:r>
              <a:rPr lang="ru-RU" sz="3200" dirty="0">
                <a:latin typeface="Arial Black" panose="020B0A04020102020204" pitchFamily="34" charset="0"/>
              </a:rPr>
              <a:t>Наполнитель (молотый мел, песок, тальк)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4994" name="Picture 2" descr="Потолок (интерьер) Крупный строительный портал Все о строительств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34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6018" name="Picture 2" descr="Строительство в Омске Category Новости компании Pag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01875" cy="63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7042" name="Picture 2" descr="Как Положить Деревянный Настил в 5 Простых Шагах Паркетная доска, ламинат и двер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25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76672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Перед окраской поверхностей их рекомендуется </a:t>
            </a:r>
            <a:r>
              <a:rPr lang="ru-RU" sz="2800" dirty="0" err="1">
                <a:latin typeface="Arial Black" panose="020B0A04020102020204" pitchFamily="34" charset="0"/>
              </a:rPr>
              <a:t>огрунтовать</a:t>
            </a:r>
            <a:r>
              <a:rPr lang="ru-RU" sz="2800" dirty="0">
                <a:latin typeface="Arial Black" panose="020B0A04020102020204" pitchFamily="34" charset="0"/>
              </a:rPr>
              <a:t> — покрыть жидкостью определенного состава — грунтовкой, хорошо прилипающей к поверхности и оставляющей на ней тонкую пленку, на которую ровным слоем ложится окрасочный состав. </a:t>
            </a:r>
            <a:r>
              <a:rPr lang="ru-RU" sz="2800" dirty="0" err="1">
                <a:latin typeface="Arial Black" panose="020B0A04020102020204" pitchFamily="34" charset="0"/>
              </a:rPr>
              <a:t>Неогрунтованные</a:t>
            </a:r>
            <a:r>
              <a:rPr lang="ru-RU" sz="2800" dirty="0">
                <a:latin typeface="Arial Black" panose="020B0A04020102020204" pitchFamily="34" charset="0"/>
              </a:rPr>
              <a:t> поверхности неодинаково впитывают краску, поэтому местами ее будет больше, местами меньше и окраска станет неравномерной — пятнами или полосами. Под масляную краску лучшей грунтовкой является олифа.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571343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Инструменты для малярных работ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1916832"/>
            <a:ext cx="540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Кисти</a:t>
            </a:r>
          </a:p>
          <a:p>
            <a:r>
              <a:rPr lang="ru-RU" sz="4800" dirty="0">
                <a:latin typeface="Arial Black" panose="020B0A04020102020204" pitchFamily="34" charset="0"/>
              </a:rPr>
              <a:t>Малярные валики</a:t>
            </a:r>
          </a:p>
          <a:p>
            <a:r>
              <a:rPr lang="ru-RU" sz="4800" dirty="0">
                <a:latin typeface="Arial Black" panose="020B0A04020102020204" pitchFamily="34" charset="0"/>
              </a:rPr>
              <a:t>Краскопульты</a:t>
            </a:r>
          </a:p>
          <a:p>
            <a:r>
              <a:rPr lang="ru-RU" sz="4800" dirty="0">
                <a:latin typeface="Arial Black" panose="020B0A04020102020204" pitchFamily="34" charset="0"/>
              </a:rPr>
              <a:t>Шпатели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latin typeface="Comic Sans MS" pitchFamily="66" charset="0"/>
              </a:rPr>
              <a:t>Кисти для малярных работ</a:t>
            </a:r>
          </a:p>
        </p:txBody>
      </p:sp>
      <p:pic>
        <p:nvPicPr>
          <p:cNvPr id="51202" name="Picture 2" descr="http://stroy-server.ru/gallery/illustrirovanoe_malyar/image11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50142" cy="28083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504" y="3612832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а – маховая; б – </a:t>
            </a:r>
            <a:r>
              <a:rPr lang="ru-RU" sz="4000" dirty="0" err="1">
                <a:latin typeface="Arial Black" panose="020B0A04020102020204" pitchFamily="34" charset="0"/>
              </a:rPr>
              <a:t>макловица</a:t>
            </a:r>
            <a:r>
              <a:rPr lang="ru-RU" sz="4000" dirty="0">
                <a:latin typeface="Arial Black" panose="020B0A04020102020204" pitchFamily="34" charset="0"/>
              </a:rPr>
              <a:t>; в – ручники круглый и плоский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stroy-server.ru/gallery/illustrirovanoe_malyar/image11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7503" y="260648"/>
            <a:ext cx="8804429" cy="20882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17324" y="3501008"/>
            <a:ext cx="90540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Кисти трафаретные [а, б]</a:t>
            </a:r>
          </a:p>
          <a:p>
            <a:pPr algn="ctr"/>
            <a:r>
              <a:rPr lang="ru-RU" sz="4800" dirty="0">
                <a:latin typeface="Arial Black" panose="020B0A04020102020204" pitchFamily="34" charset="0"/>
              </a:rPr>
              <a:t> и филеночная (в)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stroy-server.ru/gallery/illustrirovanoe_malyar/image11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8739017" cy="28083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5560" y="3140968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Кисти для отделки </a:t>
            </a:r>
          </a:p>
          <a:p>
            <a:pPr algn="ctr"/>
            <a:r>
              <a:rPr lang="ru-RU" sz="3600" dirty="0">
                <a:latin typeface="Arial Black" panose="020B0A04020102020204" pitchFamily="34" charset="0"/>
              </a:rPr>
              <a:t>окрасочного слоя </a:t>
            </a:r>
          </a:p>
          <a:p>
            <a:pPr algn="ctr"/>
            <a:r>
              <a:rPr lang="ru-RU" sz="3600" dirty="0">
                <a:latin typeface="Arial Black" panose="020B0A04020102020204" pitchFamily="34" charset="0"/>
              </a:rPr>
              <a:t>а - щетка-торцовка;</a:t>
            </a:r>
          </a:p>
          <a:p>
            <a:pPr algn="ctr"/>
            <a:r>
              <a:rPr lang="ru-RU" sz="3600" dirty="0">
                <a:latin typeface="Arial Black" panose="020B0A04020102020204" pitchFamily="34" charset="0"/>
              </a:rPr>
              <a:t> б, в – плоский и круглый флейцы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omic Sans MS" pitchFamily="66" charset="0"/>
              </a:rPr>
              <a:t>Валики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30" y="3933056"/>
            <a:ext cx="89456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Валики — инструмент для окраски плоских поверхностей. Для водно-клеевых красок применяют валики с поролоновым покрытием (рис. а), для масляных и водно-клеевых — с меховым покрытием (рис. б, в).</a:t>
            </a:r>
          </a:p>
        </p:txBody>
      </p:sp>
      <p:pic>
        <p:nvPicPr>
          <p:cNvPr id="48130" name="Picture 2" descr="http://stroy-server.ru/gallery/illustrirovanoe_malyar/image115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830" y="-3270"/>
            <a:ext cx="9108354" cy="3576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Приспособления для окраски</a:t>
            </a:r>
          </a:p>
        </p:txBody>
      </p:sp>
      <p:pic>
        <p:nvPicPr>
          <p:cNvPr id="47106" name="Picture 2" descr="http://stroy-server.ru/gallery/illustrirovanoe_malyar/image116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7671" y="575373"/>
            <a:ext cx="8681151" cy="34563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149080"/>
            <a:ext cx="90364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а – тыльной стороны труб; б – труб; в – решетчатых ограждений; г – торцов оконных переплетов и дверных полотен; 1 – выталкиватель; 2 – неподвижная обойма;            3 -подвижна обойма с поролоновой пластиной;                       4 – раздвижные валики; 5 – серьга; 6 -скоба;                            7 – сжимное устройство; 8 – поролон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348" y="382995"/>
            <a:ext cx="6571343" cy="1049235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Масляные краски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9538" y="909186"/>
            <a:ext cx="846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Применяют для окрашивания древесины, металла, штукатурки внутри и вне помещений</a:t>
            </a:r>
          </a:p>
        </p:txBody>
      </p:sp>
      <p:pic>
        <p:nvPicPr>
          <p:cNvPr id="60418" name="Picture 2" descr="краски и кисти BestHDWallpapersPack852 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420888"/>
            <a:ext cx="4028439" cy="3024336"/>
          </a:xfrm>
          <a:prstGeom prst="rect">
            <a:avLst/>
          </a:prstGeom>
          <a:noFill/>
        </p:spPr>
      </p:pic>
      <p:pic>
        <p:nvPicPr>
          <p:cNvPr id="60420" name="Picture 4" descr="My WishList масляные крас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3302" y="2420888"/>
            <a:ext cx="4990155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itchFamily="66" charset="0"/>
              </a:rPr>
              <a:t>Краскопульты</a:t>
            </a:r>
          </a:p>
        </p:txBody>
      </p:sp>
      <p:pic>
        <p:nvPicPr>
          <p:cNvPr id="46084" name="Picture 4" descr="17.03.2014 Спецпредложение на краскопульты"/>
          <p:cNvPicPr>
            <a:picLocks noChangeAspect="1" noChangeArrowheads="1"/>
          </p:cNvPicPr>
          <p:nvPr/>
        </p:nvPicPr>
        <p:blipFill rotWithShape="1">
          <a:blip r:embed="rId2" cstate="print"/>
          <a:srcRect l="2903" t="-1531" r="16119" b="703"/>
          <a:stretch/>
        </p:blipFill>
        <p:spPr bwMode="auto">
          <a:xfrm>
            <a:off x="3203848" y="0"/>
            <a:ext cx="5709721" cy="474191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17848" y="5262668"/>
            <a:ext cx="6462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http://www.youtube.com/watch?v=3yCbH7ja-kc</a:t>
            </a:r>
            <a:endParaRPr lang="ru-RU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60149"/>
            <a:ext cx="3651821" cy="473700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112" y="692696"/>
            <a:ext cx="7992888" cy="1049235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Правила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безопасности</a:t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184" y="1405225"/>
            <a:ext cx="8964488" cy="4680520"/>
          </a:xfrm>
        </p:spPr>
        <p:txBody>
          <a:bodyPr>
            <a:normAutofit lnSpcReduction="10000"/>
          </a:bodyPr>
          <a:lstStyle/>
          <a:p>
            <a:endParaRPr lang="ru-RU" dirty="0">
              <a:latin typeface="Arial Black" panose="020B0A04020102020204" pitchFamily="34" charset="0"/>
            </a:endParaRPr>
          </a:p>
          <a:p>
            <a:r>
              <a:rPr lang="ru-RU" dirty="0">
                <a:latin typeface="Arial Black" panose="020B0A04020102020204" pitchFamily="34" charset="0"/>
              </a:rPr>
              <a:t>1.    Краски и эмали должны храниться в специальном помещении вдали от отопительных приборов.</a:t>
            </a:r>
          </a:p>
          <a:p>
            <a:r>
              <a:rPr lang="ru-RU" dirty="0">
                <a:latin typeface="Arial Black" panose="020B0A04020102020204" pitchFamily="34" charset="0"/>
              </a:rPr>
              <a:t>2.    При окраске поверхностей проветривать помещение.</a:t>
            </a:r>
          </a:p>
          <a:p>
            <a:r>
              <a:rPr lang="ru-RU" dirty="0">
                <a:latin typeface="Arial Black" panose="020B0A04020102020204" pitchFamily="34" charset="0"/>
              </a:rPr>
              <a:t>3.    Не касаться загрязненными в краске руками лица и предметов одежды. </a:t>
            </a:r>
          </a:p>
          <a:p>
            <a:r>
              <a:rPr lang="ru-RU" dirty="0">
                <a:latin typeface="Arial Black" panose="020B0A04020102020204" pitchFamily="34" charset="0"/>
              </a:rPr>
              <a:t>4.    Не бросать в помещении пропитанные в краске тряпки.</a:t>
            </a:r>
          </a:p>
          <a:p>
            <a:r>
              <a:rPr lang="ru-RU" dirty="0">
                <a:latin typeface="Arial Black" panose="020B0A04020102020204" pitchFamily="34" charset="0"/>
              </a:rPr>
              <a:t>5.    Не наклонять лицо близко к емкости с краской.</a:t>
            </a:r>
          </a:p>
          <a:p>
            <a:r>
              <a:rPr lang="ru-RU" dirty="0">
                <a:latin typeface="Arial Black" panose="020B0A04020102020204" pitchFamily="34" charset="0"/>
              </a:rPr>
              <a:t>6.    По окончании работы старательно мыть руки с мылом.</a:t>
            </a:r>
          </a:p>
          <a:p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526" y="6085745"/>
            <a:ext cx="9044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http://edufuture.biz/index.php?title=%D0%9E%D1%81%D0%BD%D0%BE%D0%B2%D1%8B_%D1%82%D0%B5%D1%85%D0%BD%D0%BE%D0%BB%D0%BE%D0%B3%D0%B8%D0%B8_%D0%BC%D0%B0%D0%BB%D1%8F%D1%80%D0%BD%D1%8B%D1%85_%D1%80%D0%B0%D0%B1%D0%BE%D1%82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151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1"/>
            <a:ext cx="6571343" cy="104923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 Практическая работа</a:t>
            </a:r>
            <a:b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760640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800" b="1" dirty="0"/>
              <a:t>Что такое малярные работы?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800" b="1" dirty="0"/>
              <a:t> Какие меры безопасности следует соблюдать при выполнении малярных работ?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800" b="1" dirty="0"/>
              <a:t>Что такое олифа? Где она используется?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800" b="1" dirty="0"/>
              <a:t>Чем отличается эмаль от лака?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800" b="1" dirty="0"/>
              <a:t> Для какой цели перед окраской выполняют </a:t>
            </a:r>
            <a:r>
              <a:rPr lang="ru-RU" sz="2800" b="1" dirty="0" err="1"/>
              <a:t>огрунтовку</a:t>
            </a:r>
            <a:r>
              <a:rPr lang="ru-RU" sz="2800" b="1" dirty="0"/>
              <a:t> поверхности?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800" b="1" dirty="0"/>
              <a:t>Какие инструменты применяют для малярных работ?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800" b="1" dirty="0"/>
              <a:t>Что такое флейц?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800" b="1" dirty="0"/>
              <a:t>Как изготавливают трафареты для нанесения рисунка на поверхность? </a:t>
            </a:r>
          </a:p>
          <a:p>
            <a:pPr>
              <a:lnSpc>
                <a:spcPct val="100000"/>
              </a:lnSpc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39350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20472" cy="345061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200" dirty="0">
                <a:latin typeface="Arial Black" panose="020B0A04020102020204" pitchFamily="34" charset="0"/>
              </a:rPr>
              <a:t>Изготовьте трафарет для нанесения какого-либо рисунка на поверхность стены в виде бордюра.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4748" y="188640"/>
            <a:ext cx="4633486" cy="46334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3068960"/>
            <a:ext cx="3533775" cy="1533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-54" t="22269" r="2542" b="25991"/>
          <a:stretch/>
        </p:blipFill>
        <p:spPr>
          <a:xfrm>
            <a:off x="4350038" y="2171467"/>
            <a:ext cx="4644008" cy="12961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-1139" t="29760" r="-1268" b="34179"/>
          <a:stretch/>
        </p:blipFill>
        <p:spPr>
          <a:xfrm>
            <a:off x="179512" y="4822126"/>
            <a:ext cx="3901694" cy="13739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9538" y="3701206"/>
            <a:ext cx="3829050" cy="1752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l="711" t="28174" r="4061" b="33147"/>
          <a:stretch/>
        </p:blipFill>
        <p:spPr>
          <a:xfrm>
            <a:off x="5386510" y="5673908"/>
            <a:ext cx="2571063" cy="104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827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992887" cy="6192687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Масляные краски готовят на заводах так: олифу смешивают с сухими пигментами и перетирают смесь на особых краскотерках. Эти краски применяют для работ внутри и снаружи помещения, окрашивая ими металл, дерево, штукатурку. Срок высыхания масляных красок после окраски поверхности обычно 24 ч.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8442" y="4509120"/>
            <a:ext cx="2555558" cy="250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22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5778" name="Picture 2" descr="Краска масл. `Artisti` /Церулеум Maimeri Artisti Интернет-магазин все для художников ArtBytik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76699"/>
            <a:ext cx="6680608" cy="3340304"/>
          </a:xfrm>
          <a:prstGeom prst="rect">
            <a:avLst/>
          </a:prstGeom>
          <a:noFill/>
        </p:spPr>
      </p:pic>
      <p:pic>
        <p:nvPicPr>
          <p:cNvPr id="75780" name="Picture 4" descr="Масляная краска Classico (Maimeri) 540 Марс черный - Hobbyl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8134" y="3532448"/>
            <a:ext cx="6651104" cy="3325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4300" y="280851"/>
            <a:ext cx="6571343" cy="1049235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 Black" panose="020B0A04020102020204" pitchFamily="34" charset="0"/>
              </a:rPr>
              <a:t>Свинцовые краски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922699"/>
            <a:ext cx="8472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Ядовиты,  предназначены для наружных работ, при условии защиты органов дыхания</a:t>
            </a:r>
          </a:p>
        </p:txBody>
      </p:sp>
      <p:pic>
        <p:nvPicPr>
          <p:cNvPr id="59396" name="Picture 4" descr="Каталог продукции - Акрил и другие специальные краски - Магазины m4.by в Могилеве: канцелярские товары (канцтовары), бытовая хим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0240" r="26921"/>
          <a:stretch/>
        </p:blipFill>
        <p:spPr bwMode="auto">
          <a:xfrm>
            <a:off x="3125839" y="2766502"/>
            <a:ext cx="1662185" cy="3880038"/>
          </a:xfrm>
          <a:prstGeom prst="rect">
            <a:avLst/>
          </a:prstGeom>
          <a:noFill/>
        </p:spPr>
      </p:pic>
      <p:pic>
        <p:nvPicPr>
          <p:cNvPr id="59398" name="Picture 6" descr="Грунтовки цены, купить страница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95" y="2046572"/>
            <a:ext cx="3096344" cy="3096345"/>
          </a:xfrm>
          <a:prstGeom prst="rect">
            <a:avLst/>
          </a:prstGeom>
          <a:noFill/>
        </p:spPr>
      </p:pic>
      <p:pic>
        <p:nvPicPr>
          <p:cNvPr id="59400" name="Picture 8" descr="Жить здорово. - Отравление свинцом. Как предупредить угрозу - Первый канал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072258"/>
            <a:ext cx="4224468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688" y="234968"/>
            <a:ext cx="7522720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Водоэмульсионные краски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987170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Используются для окрашивания пористых поверхностей</a:t>
            </a:r>
          </a:p>
        </p:txBody>
      </p:sp>
      <p:pic>
        <p:nvPicPr>
          <p:cNvPr id="58370" name="Picture 2" descr="Каждый год будет увеличиваться на 5,9% рынок эфиров целлюлозы Женская мода 2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65313"/>
            <a:ext cx="4204662" cy="2775078"/>
          </a:xfrm>
          <a:prstGeom prst="rect">
            <a:avLst/>
          </a:prstGeom>
          <a:noFill/>
        </p:spPr>
      </p:pic>
      <p:pic>
        <p:nvPicPr>
          <p:cNvPr id="58372" name="Picture 4" descr="Краска водоэмульсионн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03848" y="4337720"/>
            <a:ext cx="2880320" cy="2160240"/>
          </a:xfrm>
          <a:prstGeom prst="rect">
            <a:avLst/>
          </a:prstGeom>
          <a:noFill/>
        </p:spPr>
      </p:pic>
      <p:pic>
        <p:nvPicPr>
          <p:cNvPr id="58374" name="Picture 6" descr="Видеофильм мастер класс покраска стен водоэмульсионной - Master clas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160070"/>
            <a:ext cx="3744416" cy="288032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6362" y="519958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5"/>
              </a:rPr>
              <a:t>https://www.youtube.com/watch?v=bXB5nDGFjsg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12267"/>
            <a:ext cx="6571343" cy="104923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Arial Black" panose="020B0A04020102020204" pitchFamily="34" charset="0"/>
              </a:rPr>
              <a:t>Лаки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517" y="934888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- это растворы смол в различных растворителях – высыхающих маслах или спиртах. Используются для покрытия деревянных и металлических поверхностей.</a:t>
            </a:r>
          </a:p>
        </p:txBody>
      </p:sp>
      <p:pic>
        <p:nvPicPr>
          <p:cNvPr id="57346" name="Picture 2" descr="Разбавители,лаки,клеи"/>
          <p:cNvPicPr>
            <a:picLocks noChangeAspect="1" noChangeArrowheads="1"/>
          </p:cNvPicPr>
          <p:nvPr/>
        </p:nvPicPr>
        <p:blipFill rotWithShape="1">
          <a:blip r:embed="rId2" cstate="print"/>
          <a:srcRect l="22004" t="-225" r="18357" b="-2169"/>
          <a:stretch/>
        </p:blipFill>
        <p:spPr bwMode="auto">
          <a:xfrm>
            <a:off x="235260" y="2504548"/>
            <a:ext cx="2024593" cy="4089436"/>
          </a:xfrm>
          <a:prstGeom prst="rect">
            <a:avLst/>
          </a:prstGeom>
          <a:noFill/>
        </p:spPr>
      </p:pic>
      <p:pic>
        <p:nvPicPr>
          <p:cNvPr id="57348" name="Picture 4" descr="Как выбрать лак для декупажа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589206"/>
            <a:ext cx="2952328" cy="3936437"/>
          </a:xfrm>
          <a:prstGeom prst="rect">
            <a:avLst/>
          </a:prstGeom>
          <a:noFill/>
        </p:spPr>
      </p:pic>
      <p:pic>
        <p:nvPicPr>
          <p:cNvPr id="57350" name="Picture 6" descr="Славен Элитная алкидная эмаль. Продам в разделе отделочные материалы по лучшей цене, в продаже славен элитная алкидная эмаль. 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524336"/>
            <a:ext cx="3312368" cy="3966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90452"/>
            <a:ext cx="8712968" cy="3450613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Лаки представляют собой растворы смол в различных растворителях, имеют разные названия и назначение, бывают светлые и цветные. Высыхают за 24...48 ч.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956235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Растворители применяют для растворения и разбавления до рабочей густоты различных сгущенных окрасочных составов, мытья инструментов и т.д.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08" t="10473"/>
          <a:stretch/>
        </p:blipFill>
        <p:spPr>
          <a:xfrm>
            <a:off x="1331640" y="4725144"/>
            <a:ext cx="7102256" cy="19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08507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128</TotalTime>
  <Words>762</Words>
  <Application>Microsoft Office PowerPoint</Application>
  <PresentationFormat>Экран (4:3)</PresentationFormat>
  <Paragraphs>67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Arial Black</vt:lpstr>
      <vt:lpstr>Comic Sans MS</vt:lpstr>
      <vt:lpstr>Gill Sans MT</vt:lpstr>
      <vt:lpstr>Галерея</vt:lpstr>
      <vt:lpstr>Презентация PowerPoint</vt:lpstr>
      <vt:lpstr>Материалы для малярных работ</vt:lpstr>
      <vt:lpstr>Масляные краски</vt:lpstr>
      <vt:lpstr>Презентация PowerPoint</vt:lpstr>
      <vt:lpstr>Презентация PowerPoint</vt:lpstr>
      <vt:lpstr>Свинцовые краски</vt:lpstr>
      <vt:lpstr>Водоэмульсионные краски</vt:lpstr>
      <vt:lpstr>Лаки</vt:lpstr>
      <vt:lpstr>Презентация PowerPoint</vt:lpstr>
      <vt:lpstr>Эмали</vt:lpstr>
      <vt:lpstr>Презентация PowerPoint</vt:lpstr>
      <vt:lpstr>Степень блеска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Инструменты для малярных работ</vt:lpstr>
      <vt:lpstr>Кисти для малярных работ</vt:lpstr>
      <vt:lpstr>Презентация PowerPoint</vt:lpstr>
      <vt:lpstr>Презентация PowerPoint</vt:lpstr>
      <vt:lpstr>Валики</vt:lpstr>
      <vt:lpstr>Приспособления для окраски</vt:lpstr>
      <vt:lpstr>Краскопульты</vt:lpstr>
      <vt:lpstr> Правила безопасности </vt:lpstr>
      <vt:lpstr> Практическая работа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texnologiya</dc:creator>
  <cp:lastModifiedBy>Ольга Бабина</cp:lastModifiedBy>
  <cp:revision>19</cp:revision>
  <dcterms:created xsi:type="dcterms:W3CDTF">2015-01-12T11:57:48Z</dcterms:created>
  <dcterms:modified xsi:type="dcterms:W3CDTF">2017-04-11T18:58:00Z</dcterms:modified>
</cp:coreProperties>
</file>