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2" r:id="rId18"/>
    <p:sldId id="271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33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286124"/>
            <a:ext cx="7643866" cy="12954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Технологии художественно-прикладной обработки материалов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Выжигание </a:t>
            </a:r>
            <a:br>
              <a:rPr lang="ru-RU" dirty="0" smtClean="0"/>
            </a:br>
            <a:r>
              <a:rPr lang="ru-RU" dirty="0" smtClean="0"/>
              <a:t>по дереву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4500570"/>
            <a:ext cx="6400800" cy="928694"/>
          </a:xfrm>
        </p:spPr>
        <p:txBody>
          <a:bodyPr>
            <a:noAutofit/>
          </a:bodyPr>
          <a:lstStyle/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4253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438400"/>
            <a:ext cx="2857520" cy="30480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/>
              <a:t>Первоначально поверхность заготовки шлифуют наждачной бумагой </a:t>
            </a:r>
            <a:endParaRPr lang="ru-RU" sz="22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371600" y="1428736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  <p:pic>
        <p:nvPicPr>
          <p:cNvPr id="22530" name="Picture 2" descr="C:\Users\Анна\Desktop\277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2428868"/>
            <a:ext cx="4286250" cy="2990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2066" y="2438400"/>
            <a:ext cx="3100334" cy="304800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200" dirty="0" smtClean="0"/>
              <a:t>На фанеру переносят рисунок с помощью копировальной бумаги</a:t>
            </a:r>
          </a:p>
          <a:p>
            <a:pPr>
              <a:buNone/>
            </a:pPr>
            <a:r>
              <a:rPr lang="ru-RU" sz="2200" dirty="0" smtClean="0"/>
              <a:t>1 – фанера</a:t>
            </a:r>
          </a:p>
          <a:p>
            <a:pPr>
              <a:buNone/>
            </a:pPr>
            <a:r>
              <a:rPr lang="ru-RU" sz="2200" dirty="0" smtClean="0"/>
              <a:t>2 – копировальная бумага</a:t>
            </a:r>
          </a:p>
          <a:p>
            <a:pPr>
              <a:buNone/>
            </a:pPr>
            <a:r>
              <a:rPr lang="ru-RU" sz="2200" dirty="0" smtClean="0"/>
              <a:t>3 - рисунок</a:t>
            </a:r>
            <a:endParaRPr lang="ru-RU" sz="22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371600" y="1422012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36912"/>
            <a:ext cx="37719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428868"/>
            <a:ext cx="3200400" cy="304800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b="1" dirty="0" smtClean="0"/>
              <a:t>Приступаем к выжиганию. </a:t>
            </a:r>
          </a:p>
          <a:p>
            <a:pPr algn="ctr">
              <a:buNone/>
            </a:pPr>
            <a:r>
              <a:rPr lang="ru-RU" sz="2200" dirty="0" smtClean="0"/>
              <a:t>Рукоятку </a:t>
            </a:r>
            <a:r>
              <a:rPr lang="ru-RU" sz="2200" dirty="0" err="1" smtClean="0"/>
              <a:t>выжигателя</a:t>
            </a:r>
            <a:r>
              <a:rPr lang="ru-RU" sz="2200" dirty="0" smtClean="0"/>
              <a:t> держат в  руке как карандаш при рисовании </a:t>
            </a:r>
            <a:endParaRPr lang="ru-RU" sz="22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371600" y="1422012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  <p:pic>
        <p:nvPicPr>
          <p:cNvPr id="23554" name="Picture 2" descr="Светлана У нас все есть Pag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287090"/>
            <a:ext cx="4619624" cy="3464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2066" y="2438400"/>
            <a:ext cx="2700334" cy="30480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/>
              <a:t>Сначала выжигают внешний контур, а затем переходят к внутренним элементам</a:t>
            </a:r>
            <a:endParaRPr lang="ru-RU" sz="22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371600" y="1422012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  <p:pic>
        <p:nvPicPr>
          <p:cNvPr id="25602" name="Picture 2" descr="Декорирование Информационно-новостной портал 'Час Пик'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285992"/>
            <a:ext cx="3571900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2438400"/>
            <a:ext cx="3429024" cy="349093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200" dirty="0" smtClean="0"/>
              <a:t>Чтобы выжечь тонкую линию, наконечник </a:t>
            </a:r>
            <a:r>
              <a:rPr lang="ru-RU" sz="2200" dirty="0" err="1" smtClean="0"/>
              <a:t>выжигателя</a:t>
            </a:r>
            <a:r>
              <a:rPr lang="ru-RU" sz="2200" dirty="0" smtClean="0"/>
              <a:t> быстро и без сильного нажима перемещают по поверхности. Для получения толстой линии наконечник ведут медленно</a:t>
            </a:r>
            <a:endParaRPr lang="ru-RU" sz="22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371600" y="1422012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  <p:pic>
        <p:nvPicPr>
          <p:cNvPr id="26626" name="Picture 2" descr="Выжигание по дерев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571744"/>
            <a:ext cx="3727467" cy="27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357430"/>
            <a:ext cx="3200400" cy="304800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dirty="0" smtClean="0"/>
              <a:t>Выжигание выполняют то в одной части рисунка, то в другой, чтобы древесина не перегревалась</a:t>
            </a:r>
            <a:endParaRPr lang="ru-RU" sz="22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371600" y="1422012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  <p:pic>
        <p:nvPicPr>
          <p:cNvPr id="27650" name="Picture 2" descr="Мастер-класс по выжиганию и раскрашиванию разделочной доски с пошаговым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2357430"/>
            <a:ext cx="4357718" cy="3262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428868"/>
            <a:ext cx="3357586" cy="304800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dirty="0" smtClean="0"/>
              <a:t>Иногда выжигание сочетают с раскрашиванием. </a:t>
            </a:r>
          </a:p>
          <a:p>
            <a:pPr algn="ctr">
              <a:buNone/>
            </a:pPr>
            <a:r>
              <a:rPr lang="ru-RU" sz="2200" dirty="0" smtClean="0"/>
              <a:t>Для этого используют </a:t>
            </a:r>
            <a:r>
              <a:rPr lang="ru-RU" sz="2200" b="1" i="1" dirty="0" smtClean="0"/>
              <a:t>акварель</a:t>
            </a:r>
            <a:r>
              <a:rPr lang="ru-RU" sz="2200" dirty="0" smtClean="0"/>
              <a:t> или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марилку</a:t>
            </a:r>
            <a:endParaRPr lang="ru-RU" sz="2200" b="1" i="1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371600" y="1422012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  <p:pic>
        <p:nvPicPr>
          <p:cNvPr id="30722" name="Picture 2" descr="C:\Users\Анна\Desktop\rp58704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428868"/>
            <a:ext cx="4214842" cy="30144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2438400"/>
            <a:ext cx="3429024" cy="34909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/>
              <a:t>Завершающим этапом является отделка изделия лаком</a:t>
            </a:r>
            <a:endParaRPr lang="ru-RU" sz="22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371600" y="1422012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  <p:pic>
        <p:nvPicPr>
          <p:cNvPr id="28674" name="Picture 2" descr="Кухонная дощечка в подарок / Выжигание / В рукодел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285992"/>
            <a:ext cx="3754345" cy="32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1428736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безопасной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990" y="2201584"/>
            <a:ext cx="7572428" cy="3571900"/>
          </a:xfrm>
        </p:spPr>
        <p:txBody>
          <a:bodyPr>
            <a:normAutofit fontScale="92500" lnSpcReduction="10000"/>
          </a:bodyPr>
          <a:lstStyle/>
          <a:p>
            <a:pPr marL="68580" indent="-342900">
              <a:buAutoNum type="arabicPeriod"/>
            </a:pPr>
            <a:r>
              <a:rPr lang="ru-RU" dirty="0" smtClean="0"/>
              <a:t>Работы по выжиганию проводить при наличии на рабочем месте вытяжной вентиляции или в только хорошо проветриваемом помещении</a:t>
            </a:r>
          </a:p>
          <a:p>
            <a:pPr marL="68580" indent="-342900">
              <a:buAutoNum type="arabicPeriod"/>
            </a:pPr>
            <a:r>
              <a:rPr lang="ru-RU" dirty="0" err="1" smtClean="0"/>
              <a:t>Электровыжигатель</a:t>
            </a:r>
            <a:r>
              <a:rPr lang="ru-RU" dirty="0" smtClean="0"/>
              <a:t> включать только с разрешения учителя. Во время перерывов в работе не оставлять </a:t>
            </a:r>
            <a:r>
              <a:rPr lang="ru-RU" dirty="0" err="1" smtClean="0"/>
              <a:t>электровыжигатель</a:t>
            </a:r>
            <a:r>
              <a:rPr lang="ru-RU" dirty="0" smtClean="0"/>
              <a:t> включенным</a:t>
            </a:r>
          </a:p>
          <a:p>
            <a:pPr marL="68580" indent="-342900">
              <a:buAutoNum type="arabicPeriod"/>
            </a:pPr>
            <a:r>
              <a:rPr lang="ru-RU" dirty="0" smtClean="0"/>
              <a:t>Во время работы не наклоняться низко над изделием, сидеть прямо, дышать только носом</a:t>
            </a:r>
          </a:p>
          <a:p>
            <a:pPr marL="68580" indent="-342900">
              <a:buAutoNum type="arabicPeriod"/>
            </a:pPr>
            <a:r>
              <a:rPr lang="ru-RU" dirty="0" smtClean="0"/>
              <a:t>Чтобы не уставали глаза, каждые 15-20 минут делать небольшие перерывы для отдыха</a:t>
            </a:r>
          </a:p>
          <a:p>
            <a:pPr marL="68580" indent="-342900">
              <a:buAutoNum type="arabicPeriod"/>
            </a:pPr>
            <a:r>
              <a:rPr lang="ru-RU" dirty="0" smtClean="0"/>
              <a:t>Оберегать руки и одежду от раскаленного наконечника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42910" y="2428868"/>
            <a:ext cx="2643206" cy="31242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Подготовить доклад и презентацию на тему декоративно-прикладное искусство в разных регионах России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3229844" y="2214554"/>
            <a:ext cx="5143536" cy="3714776"/>
          </a:xfrm>
        </p:spPr>
        <p:txBody>
          <a:bodyPr numCol="2">
            <a:normAutofit fontScale="85000" lnSpcReduction="10000"/>
          </a:bodyPr>
          <a:lstStyle/>
          <a:p>
            <a:pPr fontAlgn="base"/>
            <a:r>
              <a:rPr lang="ru-RU" dirty="0" smtClean="0"/>
              <a:t>Дымковская игрушка</a:t>
            </a:r>
          </a:p>
          <a:p>
            <a:pPr fontAlgn="base"/>
            <a:r>
              <a:rPr lang="ru-RU" dirty="0" err="1" smtClean="0"/>
              <a:t>Жостовская</a:t>
            </a:r>
            <a:r>
              <a:rPr lang="ru-RU" dirty="0" smtClean="0"/>
              <a:t> роспись</a:t>
            </a:r>
          </a:p>
          <a:p>
            <a:pPr fontAlgn="base"/>
            <a:r>
              <a:rPr lang="ru-RU" dirty="0" smtClean="0"/>
              <a:t>Хохлома</a:t>
            </a:r>
          </a:p>
          <a:p>
            <a:pPr fontAlgn="base"/>
            <a:r>
              <a:rPr lang="ru-RU" dirty="0" smtClean="0"/>
              <a:t>Городецкая роспись</a:t>
            </a:r>
          </a:p>
          <a:p>
            <a:pPr fontAlgn="base"/>
            <a:r>
              <a:rPr lang="ru-RU" dirty="0" smtClean="0"/>
              <a:t>Уральский малахит</a:t>
            </a:r>
          </a:p>
          <a:p>
            <a:pPr fontAlgn="base"/>
            <a:r>
              <a:rPr lang="ru-RU" dirty="0" err="1" smtClean="0"/>
              <a:t>Гусевской</a:t>
            </a:r>
            <a:r>
              <a:rPr lang="ru-RU" dirty="0" smtClean="0"/>
              <a:t> хрусталь</a:t>
            </a:r>
          </a:p>
          <a:p>
            <a:pPr fontAlgn="base"/>
            <a:r>
              <a:rPr lang="ru-RU" dirty="0" smtClean="0"/>
              <a:t>Матрешка</a:t>
            </a:r>
          </a:p>
          <a:p>
            <a:pPr fontAlgn="base"/>
            <a:r>
              <a:rPr lang="ru-RU" dirty="0" smtClean="0"/>
              <a:t>Финифть</a:t>
            </a:r>
          </a:p>
          <a:p>
            <a:pPr fontAlgn="base"/>
            <a:r>
              <a:rPr lang="ru-RU" dirty="0" smtClean="0"/>
              <a:t>Тульский самовар</a:t>
            </a:r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Палехская миниатюра</a:t>
            </a:r>
          </a:p>
          <a:p>
            <a:pPr fontAlgn="base"/>
            <a:r>
              <a:rPr lang="ru-RU" dirty="0" smtClean="0"/>
              <a:t>Гжель</a:t>
            </a:r>
          </a:p>
          <a:p>
            <a:pPr fontAlgn="base"/>
            <a:r>
              <a:rPr lang="ru-RU" dirty="0" err="1" smtClean="0"/>
              <a:t>Павлово-посадские</a:t>
            </a:r>
            <a:r>
              <a:rPr lang="ru-RU" dirty="0" smtClean="0"/>
              <a:t> шали</a:t>
            </a:r>
          </a:p>
          <a:p>
            <a:pPr fontAlgn="base"/>
            <a:r>
              <a:rPr lang="ru-RU" dirty="0" smtClean="0"/>
              <a:t>Вологодское кружево</a:t>
            </a:r>
          </a:p>
          <a:p>
            <a:pPr fontAlgn="base"/>
            <a:r>
              <a:rPr lang="ru-RU" dirty="0" err="1" smtClean="0"/>
              <a:t>Шемогодская</a:t>
            </a:r>
            <a:r>
              <a:rPr lang="ru-RU" dirty="0" smtClean="0"/>
              <a:t> резная береста</a:t>
            </a:r>
          </a:p>
          <a:p>
            <a:pPr fontAlgn="base"/>
            <a:r>
              <a:rPr lang="ru-RU" dirty="0" smtClean="0"/>
              <a:t>Тульский пряник</a:t>
            </a:r>
          </a:p>
          <a:p>
            <a:r>
              <a:rPr lang="ru-RU" dirty="0" smtClean="0"/>
              <a:t>Оренбургский пуховый платок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Выжигание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438400"/>
            <a:ext cx="7272808" cy="3366864"/>
          </a:xfrm>
        </p:spPr>
        <p:txBody>
          <a:bodyPr/>
          <a:lstStyle/>
          <a:p>
            <a:pPr indent="0" algn="ctr">
              <a:buNone/>
            </a:pPr>
            <a:r>
              <a:rPr lang="ru-RU" sz="2500" b="1" i="1" dirty="0" smtClean="0"/>
              <a:t>Выжигание </a:t>
            </a:r>
            <a:r>
              <a:rPr lang="ru-RU" sz="2500" dirty="0" smtClean="0"/>
              <a:t>(</a:t>
            </a:r>
            <a:r>
              <a:rPr lang="ru-RU" sz="2500" dirty="0" err="1" smtClean="0"/>
              <a:t>пирография</a:t>
            </a:r>
            <a:r>
              <a:rPr lang="ru-RU" sz="2500" dirty="0" smtClean="0"/>
              <a:t>) – древний вид декоративно-прикладного искусства, основанный на нанесении рисунка или узора на деревянной поверхности раскаленной металлической пластиной.</a:t>
            </a:r>
          </a:p>
          <a:p>
            <a:pPr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94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408003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Приспособление для выжигания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8349" y="2343567"/>
            <a:ext cx="3888432" cy="3372341"/>
          </a:xfrm>
        </p:spPr>
        <p:txBody>
          <a:bodyPr>
            <a:normAutofit fontScale="92500" lnSpcReduction="10000"/>
          </a:bodyPr>
          <a:lstStyle/>
          <a:p>
            <a:pPr indent="0" algn="ctr">
              <a:buNone/>
            </a:pPr>
            <a:r>
              <a:rPr lang="ru-RU" sz="2500" b="1" dirty="0" err="1" smtClean="0"/>
              <a:t>Электровыжигатель</a:t>
            </a:r>
            <a:endParaRPr lang="ru-RU" sz="2500" b="1" dirty="0" smtClean="0"/>
          </a:p>
          <a:p>
            <a:pPr indent="0">
              <a:buNone/>
            </a:pPr>
            <a:r>
              <a:rPr lang="ru-RU" sz="2000" dirty="0" smtClean="0"/>
              <a:t>1 – рукоятка</a:t>
            </a:r>
          </a:p>
          <a:p>
            <a:pPr indent="0">
              <a:buNone/>
            </a:pPr>
            <a:r>
              <a:rPr lang="ru-RU" sz="2000" dirty="0" smtClean="0"/>
              <a:t>2 – наконечник</a:t>
            </a:r>
          </a:p>
          <a:p>
            <a:pPr indent="0">
              <a:buNone/>
            </a:pPr>
            <a:r>
              <a:rPr lang="ru-RU" sz="2000" dirty="0" smtClean="0"/>
              <a:t>3 – корпус</a:t>
            </a:r>
          </a:p>
          <a:p>
            <a:pPr indent="0">
              <a:buNone/>
            </a:pPr>
            <a:r>
              <a:rPr lang="ru-RU" sz="2000" dirty="0" smtClean="0"/>
              <a:t>4 – регулятор нагрева наконечника</a:t>
            </a:r>
          </a:p>
          <a:p>
            <a:pPr indent="0">
              <a:buNone/>
            </a:pPr>
            <a:r>
              <a:rPr lang="ru-RU" sz="2000" dirty="0" smtClean="0"/>
              <a:t>5 – электрический шнур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8920"/>
            <a:ext cx="36290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60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9058" y="2428868"/>
            <a:ext cx="4286280" cy="3048001"/>
          </a:xfrm>
        </p:spPr>
        <p:txBody>
          <a:bodyPr>
            <a:normAutofit fontScale="92500" lnSpcReduction="10000"/>
          </a:bodyPr>
          <a:lstStyle/>
          <a:p>
            <a:pPr indent="0" algn="ctr">
              <a:buNone/>
            </a:pPr>
            <a:r>
              <a:rPr lang="ru-RU" sz="2400" dirty="0" smtClean="0"/>
              <a:t>При соприкосновении раскалённого наконечника </a:t>
            </a:r>
            <a:r>
              <a:rPr lang="ru-RU" sz="2400" dirty="0" err="1" smtClean="0"/>
              <a:t>выжигателя</a:t>
            </a:r>
            <a:r>
              <a:rPr lang="ru-RU" sz="2400" dirty="0" smtClean="0"/>
              <a:t> с древесиной её поверхностный слой подгорает, принимая желто-коричневый оттенок</a:t>
            </a:r>
          </a:p>
          <a:p>
            <a:pPr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03648" y="1408003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Приспособление для выжигания</a:t>
            </a:r>
            <a:endParaRPr lang="ru-RU" dirty="0"/>
          </a:p>
        </p:txBody>
      </p:sp>
      <p:pic>
        <p:nvPicPr>
          <p:cNvPr id="5" name="Picture 2" descr="Блог о бисероплетении и резьбе по дереву - Part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428868"/>
            <a:ext cx="3000396" cy="30003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990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Пирография от LeRoc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285992"/>
            <a:ext cx="6667500" cy="27432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456764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Материал для выжигания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786" y="4214818"/>
            <a:ext cx="7416824" cy="2119331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ru-RU" sz="2200" dirty="0" smtClean="0"/>
              <a:t>Для выжигания лучше всего подходят мягкие породы древесины – </a:t>
            </a:r>
            <a:r>
              <a:rPr lang="ru-RU" sz="2200" b="1" i="1" dirty="0" smtClean="0"/>
              <a:t>тополь, ольха, липа</a:t>
            </a:r>
            <a:r>
              <a:rPr lang="ru-RU" sz="2200" dirty="0" smtClean="0"/>
              <a:t>, а также </a:t>
            </a:r>
            <a:r>
              <a:rPr lang="ru-RU" sz="2200" b="1" i="1" dirty="0" smtClean="0"/>
              <a:t>березовая фанера</a:t>
            </a:r>
          </a:p>
          <a:p>
            <a:pPr indent="0" algn="ctr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48476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57686" y="2500306"/>
            <a:ext cx="3767142" cy="3143272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2000" dirty="0" smtClean="0"/>
              <a:t>- на поверхности твердых лиственных пород древесины (</a:t>
            </a:r>
            <a:r>
              <a:rPr lang="ru-RU" sz="2000" b="1" i="1" dirty="0" smtClean="0"/>
              <a:t>дуба, ясеня</a:t>
            </a:r>
            <a:r>
              <a:rPr lang="ru-RU" sz="2000" dirty="0" smtClean="0"/>
              <a:t>) </a:t>
            </a:r>
            <a:r>
              <a:rPr lang="ru-RU" sz="2000" i="1" dirty="0" smtClean="0"/>
              <a:t>мягкие слои чередуются с твердыми</a:t>
            </a:r>
          </a:p>
          <a:p>
            <a:pPr indent="0">
              <a:buNone/>
            </a:pPr>
            <a:r>
              <a:rPr lang="ru-RU" sz="2000" dirty="0" smtClean="0"/>
              <a:t>- у хвойных пород (</a:t>
            </a:r>
            <a:r>
              <a:rPr lang="ru-RU" sz="2000" b="1" i="1" dirty="0" smtClean="0"/>
              <a:t>сосны, ели</a:t>
            </a:r>
            <a:r>
              <a:rPr lang="ru-RU" sz="2000" dirty="0" smtClean="0"/>
              <a:t>) есть </a:t>
            </a:r>
            <a:r>
              <a:rPr lang="ru-RU" sz="2000" i="1" dirty="0" smtClean="0"/>
              <a:t>смолистые сл</a:t>
            </a:r>
            <a:r>
              <a:rPr lang="ru-RU" sz="2000" dirty="0" smtClean="0"/>
              <a:t>ои</a:t>
            </a:r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57290" y="1428736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Материал для выжигания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4"/>
          </p:nvPr>
        </p:nvSpPr>
        <p:spPr>
          <a:xfrm>
            <a:off x="1071538" y="2500306"/>
            <a:ext cx="2571768" cy="3143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/>
              <a:t>Из-за чего очень трудно получить при выжигании линии одинаковой окраски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33173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428736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57224" y="2357430"/>
            <a:ext cx="3786214" cy="30480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/>
              <a:t>Древесина, на которой выполняется выжигание, должна быть светлой и без сучков</a:t>
            </a:r>
            <a:endParaRPr lang="ru-RU" sz="2200" dirty="0"/>
          </a:p>
        </p:txBody>
      </p:sp>
      <p:pic>
        <p:nvPicPr>
          <p:cNvPr id="19458" name="Picture 2" descr="Выжигание по дереву от Джулии Бендер (Julie Bender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285992"/>
            <a:ext cx="3376180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428736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357686" y="2428868"/>
            <a:ext cx="3786214" cy="30480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/>
              <a:t>Перед выжиганием деталь хорошо просушивают, так как влажная древесина при выжигании коробится</a:t>
            </a:r>
            <a:endParaRPr lang="ru-RU" sz="2200" dirty="0"/>
          </a:p>
        </p:txBody>
      </p:sp>
      <p:pic>
        <p:nvPicPr>
          <p:cNvPr id="20482" name="Picture 2" descr="Пирография или искусство выжигания по дереву Московский колледж мебельной промышленности Неофициальный архив сай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428868"/>
            <a:ext cx="3109518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ПИРОГРАФИЯ - выжигание по дерев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1" y="2857496"/>
            <a:ext cx="4515055" cy="28194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357430"/>
            <a:ext cx="7000924" cy="335758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dirty="0" smtClean="0"/>
              <a:t>Перед тем, как приступать к выжиганию изделия, следует 					потренироваться в 					выжигании 						прямых и кривых 					линий различной 					толщины на 						небольших кусках 					фанеры</a:t>
            </a:r>
            <a:endParaRPr lang="ru-RU" sz="20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371600" y="1428736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выжигания по дереву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114</TotalTime>
  <Words>432</Words>
  <Application>Microsoft Office PowerPoint</Application>
  <PresentationFormat>Экран (4:3)</PresentationFormat>
  <Paragraphs>70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Constantia</vt:lpstr>
      <vt:lpstr>Garamond</vt:lpstr>
      <vt:lpstr>Wingdings</vt:lpstr>
      <vt:lpstr>Кутюр</vt:lpstr>
      <vt:lpstr>Технологии художественно-прикладной обработки материалов  Выжигание  по дереву</vt:lpstr>
      <vt:lpstr>Выжигание</vt:lpstr>
      <vt:lpstr>Приспособление для выжигания</vt:lpstr>
      <vt:lpstr>Приспособление для выжигания</vt:lpstr>
      <vt:lpstr>Материал для выжигания</vt:lpstr>
      <vt:lpstr>Материал для выжигания</vt:lpstr>
      <vt:lpstr>Правила выжигания по дереву</vt:lpstr>
      <vt:lpstr>Правила выжигания по дереву</vt:lpstr>
      <vt:lpstr>Правила выжигания по дереву</vt:lpstr>
      <vt:lpstr>Правила выжигания по дереву</vt:lpstr>
      <vt:lpstr>Правила выжигания по дереву</vt:lpstr>
      <vt:lpstr>Правила выжигания по дереву</vt:lpstr>
      <vt:lpstr>Правила выжигания по дереву</vt:lpstr>
      <vt:lpstr>Правила выжигания по дереву</vt:lpstr>
      <vt:lpstr>Правила выжигания по дереву</vt:lpstr>
      <vt:lpstr>Правила выжигания по дереву</vt:lpstr>
      <vt:lpstr>Правила выжигания по дереву</vt:lpstr>
      <vt:lpstr>Правила безопасной работы</vt:lpstr>
      <vt:lpstr>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Выжигание  по дереву</dc:title>
  <dc:creator>User</dc:creator>
  <cp:lastModifiedBy>Учетная запись Майкрософт</cp:lastModifiedBy>
  <cp:revision>17</cp:revision>
  <dcterms:created xsi:type="dcterms:W3CDTF">2015-01-30T09:09:20Z</dcterms:created>
  <dcterms:modified xsi:type="dcterms:W3CDTF">2020-04-16T06:57:42Z</dcterms:modified>
</cp:coreProperties>
</file>