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275" r:id="rId23"/>
    <p:sldId id="277" r:id="rId24"/>
    <p:sldId id="278" r:id="rId25"/>
    <p:sldId id="279" r:id="rId26"/>
    <p:sldId id="280" r:id="rId27"/>
    <p:sldId id="28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704" y="12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B3B89-3C7A-40B7-A8F7-30FCC2773EC2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2FA9-DB6B-48E4-BBF0-8858DE00C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B3B89-3C7A-40B7-A8F7-30FCC2773EC2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2FA9-DB6B-48E4-BBF0-8858DE00C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B3B89-3C7A-40B7-A8F7-30FCC2773EC2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2FA9-DB6B-48E4-BBF0-8858DE00C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B3B89-3C7A-40B7-A8F7-30FCC2773EC2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2FA9-DB6B-48E4-BBF0-8858DE00C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B3B89-3C7A-40B7-A8F7-30FCC2773EC2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2FA9-DB6B-48E4-BBF0-8858DE00C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B3B89-3C7A-40B7-A8F7-30FCC2773EC2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2FA9-DB6B-48E4-BBF0-8858DE00C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B3B89-3C7A-40B7-A8F7-30FCC2773EC2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2FA9-DB6B-48E4-BBF0-8858DE00C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B3B89-3C7A-40B7-A8F7-30FCC2773EC2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2FA9-DB6B-48E4-BBF0-8858DE00C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B3B89-3C7A-40B7-A8F7-30FCC2773EC2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2FA9-DB6B-48E4-BBF0-8858DE00C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B3B89-3C7A-40B7-A8F7-30FCC2773EC2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2FA9-DB6B-48E4-BBF0-8858DE00C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B3B89-3C7A-40B7-A8F7-30FCC2773EC2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52FA9-DB6B-48E4-BBF0-8858DE00C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B3B89-3C7A-40B7-A8F7-30FCC2773EC2}" type="datetimeFigureOut">
              <a:rPr lang="ru-RU" smtClean="0"/>
              <a:pPr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52FA9-DB6B-48E4-BBF0-8858DE00C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slide" Target="slide19.xml"/><Relationship Id="rId26" Type="http://schemas.openxmlformats.org/officeDocument/2006/relationships/slide" Target="slide27.xml"/><Relationship Id="rId3" Type="http://schemas.openxmlformats.org/officeDocument/2006/relationships/slide" Target="slide4.xml"/><Relationship Id="rId21" Type="http://schemas.openxmlformats.org/officeDocument/2006/relationships/slide" Target="slide22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5" Type="http://schemas.openxmlformats.org/officeDocument/2006/relationships/slide" Target="slide26.xml"/><Relationship Id="rId2" Type="http://schemas.openxmlformats.org/officeDocument/2006/relationships/slide" Target="slide3.xml"/><Relationship Id="rId16" Type="http://schemas.openxmlformats.org/officeDocument/2006/relationships/slide" Target="slide17.xml"/><Relationship Id="rId20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24" Type="http://schemas.openxmlformats.org/officeDocument/2006/relationships/slide" Target="slide25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23" Type="http://schemas.openxmlformats.org/officeDocument/2006/relationships/slide" Target="slide24.xml"/><Relationship Id="rId10" Type="http://schemas.openxmlformats.org/officeDocument/2006/relationships/slide" Target="slide11.xml"/><Relationship Id="rId19" Type="http://schemas.openxmlformats.org/officeDocument/2006/relationships/slide" Target="slide20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Relationship Id="rId22" Type="http://schemas.openxmlformats.org/officeDocument/2006/relationships/slide" Target="slide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192"/>
            <a:ext cx="2771800" cy="375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45771" y="1412776"/>
            <a:ext cx="638384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Детям знать положено </a:t>
            </a:r>
          </a:p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равила дорожные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6488" y="332656"/>
            <a:ext cx="21964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 Г Р 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2925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88640"/>
            <a:ext cx="5823709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Место,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где на время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оставляют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свой транспорт. 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80112" y="5085184"/>
            <a:ext cx="298857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стоянка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76672"/>
            <a:ext cx="5683031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Многоместный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автомобиль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перевозки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пассажиров. 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80112" y="5085184"/>
            <a:ext cx="248048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ru-RU" sz="5400" b="1" cap="none" spc="0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endParaRPr lang="ru-RU" sz="5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автобус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04664"/>
            <a:ext cx="798109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Водители –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лихачи очень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любят его совершать. 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28184" y="5085184"/>
            <a:ext cx="222330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обгон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1196752"/>
            <a:ext cx="421846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Трехглазый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постовой. 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5085184"/>
            <a:ext cx="301133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pPr algn="ctr"/>
            <a:endParaRPr lang="ru-RU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светофор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476672"/>
            <a:ext cx="636507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Самые строгие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дорожные знаки. 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4941168"/>
            <a:ext cx="459933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ru-RU" sz="5400" b="1" cap="none" spc="0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endParaRPr lang="ru-RU" sz="5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запрещающие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1" y="476672"/>
            <a:ext cx="676875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Дорожка вдоль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дороги, не для машин. 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12160" y="5229200"/>
            <a:ext cx="250600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pPr algn="ctr"/>
            <a:endParaRPr lang="ru-RU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тротуар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332656"/>
            <a:ext cx="694978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При каком сигнале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светофора можно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переходить улицу? 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80112" y="4941168"/>
            <a:ext cx="286174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100" dirty="0" smtClean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  <a:p>
            <a:pPr algn="ctr"/>
            <a:endParaRPr lang="ru-RU" sz="54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  <a:p>
            <a:pPr algn="ctr"/>
            <a:r>
              <a:rPr lang="ru-RU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зелёном</a:t>
            </a:r>
            <a:endParaRPr lang="ru-RU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60648"/>
            <a:ext cx="6379823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Как называется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часть улицы,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предназначенная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для пешеходов? 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56176" y="5157192"/>
            <a:ext cx="250600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ru-RU" sz="5400" b="1" cap="none" spc="0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endParaRPr lang="ru-RU" sz="5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тротуар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6759543" cy="48320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4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Чьими сигналами </a:t>
            </a:r>
          </a:p>
          <a:p>
            <a:pPr algn="ctr"/>
            <a:r>
              <a:rPr kumimoji="0" lang="ru-RU" sz="4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должен </a:t>
            </a:r>
          </a:p>
          <a:p>
            <a:pPr algn="ctr"/>
            <a:r>
              <a:rPr kumimoji="0" lang="ru-RU" sz="4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руководствоваться </a:t>
            </a:r>
          </a:p>
          <a:p>
            <a:pPr algn="ctr"/>
            <a:r>
              <a:rPr kumimoji="0" lang="ru-RU" sz="4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пешеход, </a:t>
            </a:r>
          </a:p>
          <a:p>
            <a:pPr algn="ctr"/>
            <a:r>
              <a:rPr kumimoji="0" lang="ru-RU" sz="4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если на перекрестке, </a:t>
            </a:r>
          </a:p>
          <a:p>
            <a:pPr algn="ctr"/>
            <a:r>
              <a:rPr kumimoji="0" lang="ru-RU" sz="4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рядом со светофором, </a:t>
            </a:r>
          </a:p>
          <a:p>
            <a:pPr algn="ctr"/>
            <a:r>
              <a:rPr kumimoji="0" lang="ru-RU" sz="4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стоит регулировщик?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5589240"/>
            <a:ext cx="489640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ru-RU" sz="5400" b="1" cap="none" spc="0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endParaRPr lang="ru-RU" sz="5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регулировщика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6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79712" y="4437112"/>
            <a:ext cx="686566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kumimoji="0" lang="ru-RU" sz="3600" b="1" i="1" u="none" strike="noStrike" cap="none" spc="100" normalizeH="0" baseline="0" dirty="0" smtClean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sz="3600" b="1" i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kumimoji="0" lang="ru-RU" sz="3600" b="1" i="1" u="none" strike="noStrike" cap="none" spc="100" normalizeH="0" baseline="0" dirty="0" smtClean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sz="3600" b="1" i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kumimoji="0" lang="ru-RU" sz="3600" b="1" i="1" u="none" strike="noStrike" cap="none" spc="100" normalizeH="0" baseline="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Это часть дороги, </a:t>
            </a:r>
          </a:p>
          <a:p>
            <a:pPr algn="ctr"/>
            <a:r>
              <a:rPr kumimoji="0" lang="ru-RU" sz="3600" b="1" i="1" u="none" strike="noStrike" cap="none" spc="100" normalizeH="0" baseline="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предназначенная </a:t>
            </a:r>
          </a:p>
          <a:p>
            <a:pPr algn="ctr"/>
            <a:r>
              <a:rPr kumimoji="0" lang="ru-RU" sz="3600" b="1" i="1" u="none" strike="noStrike" cap="none" spc="100" normalizeH="0" baseline="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для движения</a:t>
            </a:r>
          </a:p>
          <a:p>
            <a:pPr algn="ctr"/>
            <a:r>
              <a:rPr kumimoji="0" lang="ru-RU" sz="3600" b="1" i="1" u="none" strike="noStrike" cap="none" spc="100" normalizeH="0" baseline="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транспортных средств</a:t>
            </a:r>
            <a:endParaRPr lang="ru-RU" sz="36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836712"/>
            <a:ext cx="620323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Что такое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проезжая часть? 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260650"/>
          <a:ext cx="8640960" cy="6408710"/>
        </p:xfrm>
        <a:graphic>
          <a:graphicData uri="http://schemas.openxmlformats.org/drawingml/2006/table">
            <a:tbl>
              <a:tblPr/>
              <a:tblGrid>
                <a:gridCol w="1728192"/>
                <a:gridCol w="1728192"/>
                <a:gridCol w="1728192"/>
                <a:gridCol w="1728192"/>
                <a:gridCol w="1728192"/>
              </a:tblGrid>
              <a:tr h="1281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2" action="ppaction://hlinksldjump"/>
                        </a:rPr>
                        <a:t>1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3" action="ppaction://hlinksldjump"/>
                        </a:rPr>
                        <a:t>2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4" action="ppaction://hlinksldjump"/>
                        </a:rPr>
                        <a:t>3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5" action="ppaction://hlinksldjump"/>
                        </a:rPr>
                        <a:t>4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6" action="ppaction://hlinksldjump"/>
                        </a:rPr>
                        <a:t>5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281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7" action="ppaction://hlinksldjump"/>
                        </a:rPr>
                        <a:t>6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8" action="ppaction://hlinksldjump"/>
                        </a:rPr>
                        <a:t>7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9" action="ppaction://hlinksldjump"/>
                        </a:rPr>
                        <a:t>8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10" action="ppaction://hlinksldjump"/>
                        </a:rPr>
                        <a:t>9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11" action="ppaction://hlinksldjump"/>
                        </a:rPr>
                        <a:t>10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281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12" action="ppaction://hlinksldjump"/>
                        </a:rPr>
                        <a:t>11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13" action="ppaction://hlinksldjump"/>
                        </a:rPr>
                        <a:t>12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14" action="ppaction://hlinksldjump"/>
                        </a:rPr>
                        <a:t>13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15" action="ppaction://hlinksldjump"/>
                        </a:rPr>
                        <a:t>14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16" action="ppaction://hlinksldjump"/>
                        </a:rPr>
                        <a:t>15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281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17" action="ppaction://hlinksldjump"/>
                        </a:rPr>
                        <a:t>16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18" action="ppaction://hlinksldjump"/>
                        </a:rPr>
                        <a:t>17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19" action="ppaction://hlinksldjump"/>
                        </a:rPr>
                        <a:t>18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20" action="ppaction://hlinksldjump"/>
                        </a:rPr>
                        <a:t>19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21" action="ppaction://hlinksldjump"/>
                        </a:rPr>
                        <a:t>20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281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22" action="ppaction://hlinksldjump"/>
                        </a:rPr>
                        <a:t>21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23" action="ppaction://hlinksldjump"/>
                        </a:rPr>
                        <a:t>22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24" action="ppaction://hlinksldjump"/>
                        </a:rPr>
                        <a:t>23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25" action="ppaction://hlinksldjump"/>
                        </a:rPr>
                        <a:t>24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600" b="1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  <a:hlinkClick r:id="rId26" action="ppaction://hlinksldjump"/>
                        </a:rPr>
                        <a:t>25</a:t>
                      </a:r>
                      <a:endParaRPr lang="ru-RU" sz="6600" b="1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332656"/>
            <a:ext cx="707200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Со скольких лет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разрешается ездить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на велосипеде? 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12160" y="5301208"/>
            <a:ext cx="254742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ru-RU" sz="5400" b="1" cap="none" spc="0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endParaRPr lang="ru-RU" sz="5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 14 лет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7" y="476672"/>
            <a:ext cx="655272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Пешеходный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переход по-другому. 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44208" y="5085184"/>
            <a:ext cx="190949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ru-RU" sz="5400" b="1" cap="none" spc="0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endParaRPr lang="ru-RU" sz="5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зебра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260648"/>
            <a:ext cx="545623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Самое опасное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место для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пешеходов. 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5445224"/>
            <a:ext cx="42988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перекрёсток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60648"/>
            <a:ext cx="502406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 “говорит”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желтый свет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светофора. 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5301208"/>
            <a:ext cx="323678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ru-RU" sz="5400" b="1" cap="none" spc="0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endParaRPr lang="ru-RU" sz="5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внимание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253839" y="332656"/>
            <a:ext cx="8053102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Часть автомобиля,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под которую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попадает рассеянный</a:t>
            </a:r>
            <a:r>
              <a:rPr kumimoji="0" lang="ru-RU" sz="5400" b="1" i="0" u="none" strike="noStrike" cap="all" spc="0" normalizeH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kumimoji="0" lang="ru-RU" sz="5400" b="1" i="0" u="none" strike="noStrike" cap="all" spc="0" normalizeH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человек</a:t>
            </a:r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28184" y="5445224"/>
            <a:ext cx="248048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колесо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76672"/>
            <a:ext cx="738022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Его боятся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нарушители правил. 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5373216"/>
            <a:ext cx="330635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ru-RU" sz="5400" b="1" cap="none" spc="0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инспектор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92696"/>
            <a:ext cx="658822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него попадает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зазевавшийся водитель. 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72200" y="5373216"/>
            <a:ext cx="227421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кювет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548680"/>
            <a:ext cx="583264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Пересечение двух дорог 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5517232"/>
            <a:ext cx="395396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ru-RU" sz="5400" b="1" cap="none" spc="0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endParaRPr lang="ru-RU" sz="5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перекрёсток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48680"/>
            <a:ext cx="583865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48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Проезжая часть</a:t>
            </a:r>
          </a:p>
          <a:p>
            <a:pPr algn="ctr"/>
            <a:r>
              <a:rPr kumimoji="0" lang="ru-RU" sz="48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дороги с твердым</a:t>
            </a:r>
          </a:p>
          <a:p>
            <a:pPr algn="ctr"/>
            <a:r>
              <a:rPr kumimoji="0" lang="ru-RU" sz="48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покрытием. 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12160" y="4869160"/>
            <a:ext cx="234012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ru-RU" sz="54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Шоссе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4338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76672"/>
            <a:ext cx="626469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Человек,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едущий на транспорте.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но не водитель 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5085184"/>
            <a:ext cx="356059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пассажир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88640"/>
            <a:ext cx="621490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Человек,</a:t>
            </a:r>
          </a:p>
          <a:p>
            <a:pPr algn="ctr"/>
            <a:r>
              <a:rPr kumimoji="0" lang="ru-RU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совершающий </a:t>
            </a:r>
          </a:p>
          <a:p>
            <a:pPr algn="ctr"/>
            <a:r>
              <a:rPr kumimoji="0" lang="ru-RU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движение пешком. 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12160" y="5085184"/>
            <a:ext cx="283680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ru-RU" sz="5400" b="1" cap="none" spc="0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endParaRPr lang="ru-RU" sz="5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пешеход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04664"/>
            <a:ext cx="878497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Он бывает запрещающий,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разрешающий, </a:t>
            </a:r>
          </a:p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информационный. 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32240" y="5229200"/>
            <a:ext cx="176522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знак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908720"/>
            <a:ext cx="627210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Место </a:t>
            </a:r>
          </a:p>
          <a:p>
            <a:pPr algn="ctr"/>
            <a:r>
              <a:rPr kumimoji="0" lang="ru-RU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ожидания автобуса.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52120" y="5373216"/>
            <a:ext cx="322639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ru-RU" sz="5400" b="1" cap="none" spc="0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endParaRPr lang="ru-RU" sz="5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остановка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332656"/>
            <a:ext cx="6389121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1" i="0" u="none" strike="noStrike" cap="all" spc="0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Транспорт,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работающий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 электричества. 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40330" y="5013176"/>
            <a:ext cx="739824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kumimoji="0" lang="ru-RU" sz="5400" b="1" i="0" u="none" strike="noStrike" cap="all" spc="0" normalizeH="0" baseline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kumimoji="0" lang="ru-RU" sz="5400" b="1" i="0" u="none" strike="noStrike" cap="all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троллейбус, трамвай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620688"/>
            <a:ext cx="550118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Номер телефона</a:t>
            </a:r>
          </a:p>
          <a:p>
            <a:pPr algn="ctr"/>
            <a:r>
              <a:rPr kumimoji="0" lang="ru-RU" sz="5400" b="1" i="0" u="none" strike="noStrike" cap="none" spc="0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скорой помощи. 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28184" y="4509120"/>
            <a:ext cx="1584176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ru-RU" sz="6600" b="1" cap="none" spc="0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endParaRPr lang="ru-RU" sz="66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ru-RU" sz="6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03</a:t>
            </a:r>
            <a:endParaRPr lang="ru-RU" sz="66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5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19" y="260647"/>
            <a:ext cx="1247117" cy="164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257</Words>
  <Application>Microsoft Office PowerPoint</Application>
  <PresentationFormat>Экран (4:3)</PresentationFormat>
  <Paragraphs>180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Холдинг СИД</cp:lastModifiedBy>
  <cp:revision>13</cp:revision>
  <dcterms:created xsi:type="dcterms:W3CDTF">2012-11-12T16:49:32Z</dcterms:created>
  <dcterms:modified xsi:type="dcterms:W3CDTF">2019-09-17T07:42:16Z</dcterms:modified>
</cp:coreProperties>
</file>